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70"/>
  </p:notesMasterIdLst>
  <p:sldIdLst>
    <p:sldId id="258" r:id="rId3"/>
    <p:sldId id="257" r:id="rId4"/>
    <p:sldId id="651" r:id="rId5"/>
    <p:sldId id="626" r:id="rId6"/>
    <p:sldId id="637" r:id="rId7"/>
    <p:sldId id="648" r:id="rId8"/>
    <p:sldId id="667" r:id="rId9"/>
    <p:sldId id="652" r:id="rId10"/>
    <p:sldId id="646" r:id="rId11"/>
    <p:sldId id="649" r:id="rId12"/>
    <p:sldId id="653" r:id="rId13"/>
    <p:sldId id="662" r:id="rId14"/>
    <p:sldId id="654" r:id="rId15"/>
    <p:sldId id="625" r:id="rId16"/>
    <p:sldId id="622" r:id="rId17"/>
    <p:sldId id="624" r:id="rId18"/>
    <p:sldId id="638" r:id="rId19"/>
    <p:sldId id="642" r:id="rId20"/>
    <p:sldId id="285" r:id="rId21"/>
    <p:sldId id="632" r:id="rId22"/>
    <p:sldId id="621" r:id="rId23"/>
    <p:sldId id="286" r:id="rId24"/>
    <p:sldId id="650" r:id="rId25"/>
    <p:sldId id="655" r:id="rId26"/>
    <p:sldId id="668" r:id="rId27"/>
    <p:sldId id="644" r:id="rId28"/>
    <p:sldId id="659" r:id="rId29"/>
    <p:sldId id="663" r:id="rId30"/>
    <p:sldId id="643" r:id="rId31"/>
    <p:sldId id="660" r:id="rId32"/>
    <p:sldId id="639" r:id="rId33"/>
    <p:sldId id="657" r:id="rId34"/>
    <p:sldId id="665" r:id="rId35"/>
    <p:sldId id="267" r:id="rId36"/>
    <p:sldId id="656" r:id="rId37"/>
    <p:sldId id="617" r:id="rId38"/>
    <p:sldId id="629" r:id="rId39"/>
    <p:sldId id="288" r:id="rId40"/>
    <p:sldId id="618" r:id="rId41"/>
    <p:sldId id="666" r:id="rId42"/>
    <p:sldId id="640" r:id="rId43"/>
    <p:sldId id="268" r:id="rId44"/>
    <p:sldId id="636" r:id="rId45"/>
    <p:sldId id="664" r:id="rId46"/>
    <p:sldId id="661" r:id="rId47"/>
    <p:sldId id="631" r:id="rId48"/>
    <p:sldId id="627" r:id="rId49"/>
    <p:sldId id="619" r:id="rId50"/>
    <p:sldId id="287" r:id="rId51"/>
    <p:sldId id="641" r:id="rId52"/>
    <p:sldId id="259" r:id="rId53"/>
    <p:sldId id="380" r:id="rId54"/>
    <p:sldId id="645" r:id="rId55"/>
    <p:sldId id="628" r:id="rId56"/>
    <p:sldId id="634" r:id="rId57"/>
    <p:sldId id="635" r:id="rId58"/>
    <p:sldId id="669" r:id="rId59"/>
    <p:sldId id="647" r:id="rId60"/>
    <p:sldId id="291" r:id="rId61"/>
    <p:sldId id="296" r:id="rId62"/>
    <p:sldId id="299" r:id="rId63"/>
    <p:sldId id="302" r:id="rId64"/>
    <p:sldId id="262" r:id="rId65"/>
    <p:sldId id="616" r:id="rId66"/>
    <p:sldId id="264" r:id="rId67"/>
    <p:sldId id="261" r:id="rId68"/>
    <p:sldId id="276"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CD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8" autoAdjust="0"/>
    <p:restoredTop sz="90260" autoAdjust="0"/>
  </p:normalViewPr>
  <p:slideViewPr>
    <p:cSldViewPr snapToGrid="0">
      <p:cViewPr varScale="1">
        <p:scale>
          <a:sx n="108" d="100"/>
          <a:sy n="108" d="100"/>
        </p:scale>
        <p:origin x="7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182104-155B-D240-868E-9E15C4049E11}" type="doc">
      <dgm:prSet loTypeId="urn:microsoft.com/office/officeart/2009/3/layout/HorizontalOrganizationChart" loCatId="" qsTypeId="urn:microsoft.com/office/officeart/2005/8/quickstyle/simple1" qsCatId="simple" csTypeId="urn:microsoft.com/office/officeart/2005/8/colors/colorful2" csCatId="colorful" phldr="1"/>
      <dgm:spPr/>
      <dgm:t>
        <a:bodyPr/>
        <a:lstStyle/>
        <a:p>
          <a:endParaRPr lang="en-US"/>
        </a:p>
      </dgm:t>
    </dgm:pt>
    <dgm:pt modelId="{87EC94A3-AB59-094E-BDF1-D4357EBB61CD}">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Dimensionality reduction methods</a:t>
          </a:r>
        </a:p>
      </dgm:t>
    </dgm:pt>
    <dgm:pt modelId="{DDF4CAAB-7E74-7D4B-BDA0-E56B54648E7F}" type="parTrans" cxnId="{EA4DB26C-2AB9-3140-968F-030115D17FBC}">
      <dgm:prSet/>
      <dgm:spPr/>
      <dgm:t>
        <a:bodyPr/>
        <a:lstStyle/>
        <a:p>
          <a:endParaRPr lang="en-US" sz="2000"/>
        </a:p>
      </dgm:t>
    </dgm:pt>
    <dgm:pt modelId="{2EC59B00-F35A-4946-8FCD-753CBCCCD629}" type="sibTrans" cxnId="{EA4DB26C-2AB9-3140-968F-030115D17FBC}">
      <dgm:prSet/>
      <dgm:spPr/>
      <dgm:t>
        <a:bodyPr/>
        <a:lstStyle/>
        <a:p>
          <a:endParaRPr lang="en-US" sz="2000"/>
        </a:p>
      </dgm:t>
    </dgm:pt>
    <dgm:pt modelId="{0255BA86-ACDF-2048-89DC-DDB1AB94DE1F}">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Feature reduction</a:t>
          </a:r>
        </a:p>
      </dgm:t>
    </dgm:pt>
    <dgm:pt modelId="{A313CC54-447C-7D47-9562-AB9CC4962BC3}" type="parTrans" cxnId="{2B835213-BBDB-BD41-9AAA-8495922C1A3A}">
      <dgm:prSet/>
      <dgm:spPr/>
      <dgm:t>
        <a:bodyPr/>
        <a:lstStyle/>
        <a:p>
          <a:endParaRPr lang="en-US" sz="2000"/>
        </a:p>
      </dgm:t>
    </dgm:pt>
    <dgm:pt modelId="{3D6F797C-AA70-D142-A6D6-EB873A63D58F}" type="sibTrans" cxnId="{2B835213-BBDB-BD41-9AAA-8495922C1A3A}">
      <dgm:prSet/>
      <dgm:spPr/>
      <dgm:t>
        <a:bodyPr/>
        <a:lstStyle/>
        <a:p>
          <a:endParaRPr lang="en-US" sz="2000"/>
        </a:p>
      </dgm:t>
    </dgm:pt>
    <dgm:pt modelId="{E06243CF-060A-2E4C-842A-F2A7070A0316}">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Model selection</a:t>
          </a:r>
        </a:p>
      </dgm:t>
    </dgm:pt>
    <dgm:pt modelId="{A7B553F4-9E76-FF4B-ABEB-5D8B6C2BCF18}" type="parTrans" cxnId="{0D99948F-6385-7440-B91C-C2F46B8DB003}">
      <dgm:prSet/>
      <dgm:spPr/>
      <dgm:t>
        <a:bodyPr/>
        <a:lstStyle/>
        <a:p>
          <a:endParaRPr lang="en-US" sz="2000"/>
        </a:p>
      </dgm:t>
    </dgm:pt>
    <dgm:pt modelId="{8B5C1998-32F2-FE44-8FBC-FB3A2ADA51EB}" type="sibTrans" cxnId="{0D99948F-6385-7440-B91C-C2F46B8DB003}">
      <dgm:prSet/>
      <dgm:spPr/>
      <dgm:t>
        <a:bodyPr/>
        <a:lstStyle/>
        <a:p>
          <a:endParaRPr lang="en-US" sz="2000"/>
        </a:p>
      </dgm:t>
    </dgm:pt>
    <dgm:pt modelId="{8E5E023D-B629-E44B-B76C-FDE8CDE4D28C}">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Data transformation</a:t>
          </a:r>
        </a:p>
      </dgm:t>
    </dgm:pt>
    <dgm:pt modelId="{8111ED5D-51BE-7D4F-B8E3-3CFC7E776144}" type="parTrans" cxnId="{93B11CAE-C7FB-B746-BC99-39E11D0572B8}">
      <dgm:prSet/>
      <dgm:spPr/>
      <dgm:t>
        <a:bodyPr/>
        <a:lstStyle/>
        <a:p>
          <a:endParaRPr lang="en-US" sz="2000"/>
        </a:p>
      </dgm:t>
    </dgm:pt>
    <dgm:pt modelId="{2DDCEFBB-95DB-C248-8B14-EC44486DFF17}" type="sibTrans" cxnId="{93B11CAE-C7FB-B746-BC99-39E11D0572B8}">
      <dgm:prSet/>
      <dgm:spPr/>
      <dgm:t>
        <a:bodyPr/>
        <a:lstStyle/>
        <a:p>
          <a:endParaRPr lang="en-US" sz="2000"/>
        </a:p>
      </dgm:t>
    </dgm:pt>
    <dgm:pt modelId="{D023B465-F5D3-E041-9395-D1983B3F4558}">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Linear</a:t>
          </a:r>
        </a:p>
      </dgm:t>
    </dgm:pt>
    <dgm:pt modelId="{E41F8399-346C-3342-B131-E5F34B2700D9}" type="parTrans" cxnId="{9A3555B6-1E11-3347-A892-ED22491C2615}">
      <dgm:prSet/>
      <dgm:spPr/>
      <dgm:t>
        <a:bodyPr/>
        <a:lstStyle/>
        <a:p>
          <a:endParaRPr lang="en-US" sz="2000"/>
        </a:p>
      </dgm:t>
    </dgm:pt>
    <dgm:pt modelId="{84B51CC4-24AC-9446-96B7-5F28A45B0EBB}" type="sibTrans" cxnId="{9A3555B6-1E11-3347-A892-ED22491C2615}">
      <dgm:prSet/>
      <dgm:spPr/>
      <dgm:t>
        <a:bodyPr/>
        <a:lstStyle/>
        <a:p>
          <a:endParaRPr lang="en-US" sz="2000"/>
        </a:p>
      </dgm:t>
    </dgm:pt>
    <dgm:pt modelId="{50688823-5565-154F-9FD4-91B7D3B1E925}">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Regularization (constraining parameter values)</a:t>
          </a:r>
        </a:p>
      </dgm:t>
    </dgm:pt>
    <dgm:pt modelId="{739811A0-4ED7-EB4B-8651-80CB064CF854}" type="parTrans" cxnId="{B3BB7C64-8ED7-974A-B531-5AE0201D858C}">
      <dgm:prSet/>
      <dgm:spPr/>
      <dgm:t>
        <a:bodyPr/>
        <a:lstStyle/>
        <a:p>
          <a:endParaRPr lang="en-US" sz="2000"/>
        </a:p>
      </dgm:t>
    </dgm:pt>
    <dgm:pt modelId="{F51BA6A7-47E8-FA46-A0EF-0C0C46F87642}" type="sibTrans" cxnId="{B3BB7C64-8ED7-974A-B531-5AE0201D858C}">
      <dgm:prSet/>
      <dgm:spPr/>
      <dgm:t>
        <a:bodyPr/>
        <a:lstStyle/>
        <a:p>
          <a:endParaRPr lang="en-US" sz="2000"/>
        </a:p>
      </dgm:t>
    </dgm:pt>
    <dgm:pt modelId="{B184FB71-3FD8-8F41-BF50-78C3B5E817B7}">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cross-validation</a:t>
          </a:r>
        </a:p>
      </dgm:t>
    </dgm:pt>
    <dgm:pt modelId="{FE42ECE6-2778-9843-9EC2-6021925B5457}" type="parTrans" cxnId="{7A749FD1-F4CE-974F-A3F6-3AD1177C0655}">
      <dgm:prSet/>
      <dgm:spPr/>
      <dgm:t>
        <a:bodyPr/>
        <a:lstStyle/>
        <a:p>
          <a:endParaRPr lang="en-US" sz="2000"/>
        </a:p>
      </dgm:t>
    </dgm:pt>
    <dgm:pt modelId="{1820F983-8780-F041-8E90-9A142E251158}" type="sibTrans" cxnId="{7A749FD1-F4CE-974F-A3F6-3AD1177C0655}">
      <dgm:prSet/>
      <dgm:spPr/>
      <dgm:t>
        <a:bodyPr/>
        <a:lstStyle/>
        <a:p>
          <a:endParaRPr lang="en-US" sz="2000"/>
        </a:p>
      </dgm:t>
    </dgm:pt>
    <dgm:pt modelId="{AC07793A-362A-344B-A28D-0D16DB4BB4E8}">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step-wise selection</a:t>
          </a:r>
        </a:p>
      </dgm:t>
    </dgm:pt>
    <dgm:pt modelId="{48A0BE61-3104-C74A-B15B-49087D526AE0}" type="parTrans" cxnId="{2F2FC20D-1D0E-3743-9588-9F31FA5090B4}">
      <dgm:prSet/>
      <dgm:spPr/>
      <dgm:t>
        <a:bodyPr/>
        <a:lstStyle/>
        <a:p>
          <a:endParaRPr lang="en-US" sz="2000"/>
        </a:p>
      </dgm:t>
    </dgm:pt>
    <dgm:pt modelId="{2DE35DCA-71D7-5C41-B5F0-3C8ED794357E}" type="sibTrans" cxnId="{2F2FC20D-1D0E-3743-9588-9F31FA5090B4}">
      <dgm:prSet/>
      <dgm:spPr/>
      <dgm:t>
        <a:bodyPr/>
        <a:lstStyle/>
        <a:p>
          <a:endParaRPr lang="en-US" sz="2000"/>
        </a:p>
      </dgm:t>
    </dgm:pt>
    <dgm:pt modelId="{ABC4A6D0-11C8-D745-B043-3BBF0E11F87F}">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forward (M0 = null)</a:t>
          </a:r>
        </a:p>
      </dgm:t>
    </dgm:pt>
    <dgm:pt modelId="{56F286FB-87ED-C44E-8152-9B475CFA39FB}" type="parTrans" cxnId="{08A02BC5-B2DA-864B-A5A9-41D9FC372678}">
      <dgm:prSet/>
      <dgm:spPr/>
      <dgm:t>
        <a:bodyPr/>
        <a:lstStyle/>
        <a:p>
          <a:endParaRPr lang="en-US" sz="2000"/>
        </a:p>
      </dgm:t>
    </dgm:pt>
    <dgm:pt modelId="{D1AEE6AA-2750-8242-92E1-9EFCB2C2B25D}" type="sibTrans" cxnId="{08A02BC5-B2DA-864B-A5A9-41D9FC372678}">
      <dgm:prSet/>
      <dgm:spPr/>
      <dgm:t>
        <a:bodyPr/>
        <a:lstStyle/>
        <a:p>
          <a:endParaRPr lang="en-US" sz="2000"/>
        </a:p>
      </dgm:t>
    </dgm:pt>
    <dgm:pt modelId="{05760A42-B07E-7241-B07B-75EB1A0A04D6}">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backward (M1 = full)</a:t>
          </a:r>
        </a:p>
      </dgm:t>
    </dgm:pt>
    <dgm:pt modelId="{637A3B67-73AC-9C47-8E23-1977E53F4BB1}" type="parTrans" cxnId="{2206456F-27E1-BE40-873E-6D2EEE40CF88}">
      <dgm:prSet/>
      <dgm:spPr/>
      <dgm:t>
        <a:bodyPr/>
        <a:lstStyle/>
        <a:p>
          <a:endParaRPr lang="en-US" sz="2000"/>
        </a:p>
      </dgm:t>
    </dgm:pt>
    <dgm:pt modelId="{A86EA99D-33FC-294C-8835-7652904B53D2}" type="sibTrans" cxnId="{2206456F-27E1-BE40-873E-6D2EEE40CF88}">
      <dgm:prSet/>
      <dgm:spPr/>
      <dgm:t>
        <a:bodyPr/>
        <a:lstStyle/>
        <a:p>
          <a:endParaRPr lang="en-US" sz="2000"/>
        </a:p>
      </dgm:t>
    </dgm:pt>
    <dgm:pt modelId="{42B0DA5A-BB18-0E4E-9D32-B3C1511A7F95}">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Non-linear</a:t>
          </a:r>
        </a:p>
      </dgm:t>
    </dgm:pt>
    <dgm:pt modelId="{30B9B8F8-914D-9447-B806-A9A09920CF8A}" type="parTrans" cxnId="{8328B750-1521-B34E-8A3F-15BE868A78E0}">
      <dgm:prSet/>
      <dgm:spPr/>
      <dgm:t>
        <a:bodyPr/>
        <a:lstStyle/>
        <a:p>
          <a:endParaRPr lang="en-US" sz="2000"/>
        </a:p>
      </dgm:t>
    </dgm:pt>
    <dgm:pt modelId="{6F89BF27-3CA9-7340-A688-A7448A86AFBC}" type="sibTrans" cxnId="{8328B750-1521-B34E-8A3F-15BE868A78E0}">
      <dgm:prSet/>
      <dgm:spPr/>
      <dgm:t>
        <a:bodyPr/>
        <a:lstStyle/>
        <a:p>
          <a:endParaRPr lang="en-US" sz="2000"/>
        </a:p>
      </dgm:t>
    </dgm:pt>
    <dgm:pt modelId="{E62DFA5C-E2CB-C64C-BD8A-93C22DA30CE2}">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PCA</a:t>
          </a:r>
        </a:p>
      </dgm:t>
    </dgm:pt>
    <dgm:pt modelId="{D0CF2C7A-AE17-9D4D-951D-888F0DA31E48}" type="parTrans" cxnId="{9E380A43-7678-7447-AC28-3AB9CB24D30B}">
      <dgm:prSet/>
      <dgm:spPr/>
      <dgm:t>
        <a:bodyPr/>
        <a:lstStyle/>
        <a:p>
          <a:endParaRPr lang="en-US" sz="2000"/>
        </a:p>
      </dgm:t>
    </dgm:pt>
    <dgm:pt modelId="{05E07872-D8C9-3447-AF7B-FDB71EF20C98}" type="sibTrans" cxnId="{9E380A43-7678-7447-AC28-3AB9CB24D30B}">
      <dgm:prSet/>
      <dgm:spPr/>
      <dgm:t>
        <a:bodyPr/>
        <a:lstStyle/>
        <a:p>
          <a:endParaRPr lang="en-US" sz="2000"/>
        </a:p>
      </dgm:t>
    </dgm:pt>
    <dgm:pt modelId="{12B0CC2E-AEE9-774D-89C1-43E2F5D2773D}">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LDA</a:t>
          </a:r>
        </a:p>
      </dgm:t>
    </dgm:pt>
    <dgm:pt modelId="{BBE8EC3A-CBFC-EF49-9A97-9C2F77FD7C9E}" type="parTrans" cxnId="{3D649FF8-8A86-2D40-8555-B6B18A7CCD9F}">
      <dgm:prSet/>
      <dgm:spPr/>
      <dgm:t>
        <a:bodyPr/>
        <a:lstStyle/>
        <a:p>
          <a:endParaRPr lang="en-US" sz="2000"/>
        </a:p>
      </dgm:t>
    </dgm:pt>
    <dgm:pt modelId="{FB95A236-8257-4F4F-8C16-C1F1F08C4907}" type="sibTrans" cxnId="{3D649FF8-8A86-2D40-8555-B6B18A7CCD9F}">
      <dgm:prSet/>
      <dgm:spPr/>
      <dgm:t>
        <a:bodyPr/>
        <a:lstStyle/>
        <a:p>
          <a:endParaRPr lang="en-US" sz="2000"/>
        </a:p>
      </dgm:t>
    </dgm:pt>
    <dgm:pt modelId="{0580C2A1-F773-1245-931E-675917B898A3}">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Kernel PCA</a:t>
          </a:r>
        </a:p>
      </dgm:t>
    </dgm:pt>
    <dgm:pt modelId="{0FF3CD33-3D93-4348-BDFD-FDB8361E0B75}" type="parTrans" cxnId="{EEC0A65B-835E-1F46-9A9F-F141A06D83A9}">
      <dgm:prSet/>
      <dgm:spPr/>
      <dgm:t>
        <a:bodyPr/>
        <a:lstStyle/>
        <a:p>
          <a:endParaRPr lang="en-US" sz="2000"/>
        </a:p>
      </dgm:t>
    </dgm:pt>
    <dgm:pt modelId="{F704E891-6925-B14A-B0B4-3A9BAAACB112}" type="sibTrans" cxnId="{EEC0A65B-835E-1F46-9A9F-F141A06D83A9}">
      <dgm:prSet/>
      <dgm:spPr/>
      <dgm:t>
        <a:bodyPr/>
        <a:lstStyle/>
        <a:p>
          <a:endParaRPr lang="en-US" sz="2000"/>
        </a:p>
      </dgm:t>
    </dgm:pt>
    <dgm:pt modelId="{1C070136-E0E6-A34E-8F98-9BA4154471C2}">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t-SNE</a:t>
          </a:r>
        </a:p>
      </dgm:t>
    </dgm:pt>
    <dgm:pt modelId="{72BBBC15-CC83-A542-A727-0D46B43495BA}" type="parTrans" cxnId="{44332C6E-063D-7D47-8D19-516FB8A2AADF}">
      <dgm:prSet/>
      <dgm:spPr/>
      <dgm:t>
        <a:bodyPr/>
        <a:lstStyle/>
        <a:p>
          <a:endParaRPr lang="en-US" sz="2000"/>
        </a:p>
      </dgm:t>
    </dgm:pt>
    <dgm:pt modelId="{1C55917B-E62B-BA47-918A-C9015B478883}" type="sibTrans" cxnId="{44332C6E-063D-7D47-8D19-516FB8A2AADF}">
      <dgm:prSet/>
      <dgm:spPr/>
      <dgm:t>
        <a:bodyPr/>
        <a:lstStyle/>
        <a:p>
          <a:endParaRPr lang="en-US" sz="2000"/>
        </a:p>
      </dgm:t>
    </dgm:pt>
    <dgm:pt modelId="{F58AF1B2-1166-3443-B466-EF0501EEA3B0}">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UMAP</a:t>
          </a:r>
        </a:p>
      </dgm:t>
    </dgm:pt>
    <dgm:pt modelId="{889F6B6D-17E2-6341-AA63-F18C1E565CBF}" type="parTrans" cxnId="{C372A123-986C-7240-87EE-516EA96DCEE0}">
      <dgm:prSet/>
      <dgm:spPr/>
      <dgm:t>
        <a:bodyPr/>
        <a:lstStyle/>
        <a:p>
          <a:endParaRPr lang="en-US" sz="2000"/>
        </a:p>
      </dgm:t>
    </dgm:pt>
    <dgm:pt modelId="{4A9C9EA0-3077-1143-A5DF-1253D6FD3E78}" type="sibTrans" cxnId="{C372A123-986C-7240-87EE-516EA96DCEE0}">
      <dgm:prSet/>
      <dgm:spPr/>
      <dgm:t>
        <a:bodyPr/>
        <a:lstStyle/>
        <a:p>
          <a:endParaRPr lang="en-US" sz="2000"/>
        </a:p>
      </dgm:t>
    </dgm:pt>
    <dgm:pt modelId="{9C1C4589-0BA2-104D-8F4A-5A744F0911EB}">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MDS</a:t>
          </a:r>
        </a:p>
      </dgm:t>
    </dgm:pt>
    <dgm:pt modelId="{A30C73ED-8E51-AE47-8F87-A4BB59CC2AC3}" type="parTrans" cxnId="{EFFCB771-F30B-3741-81D6-65673D8B8F23}">
      <dgm:prSet/>
      <dgm:spPr/>
      <dgm:t>
        <a:bodyPr/>
        <a:lstStyle/>
        <a:p>
          <a:endParaRPr lang="en-US" sz="2000"/>
        </a:p>
      </dgm:t>
    </dgm:pt>
    <dgm:pt modelId="{3D6324B7-BEE9-2E40-9A28-7440071A268E}" type="sibTrans" cxnId="{EFFCB771-F30B-3741-81D6-65673D8B8F23}">
      <dgm:prSet/>
      <dgm:spPr/>
      <dgm:t>
        <a:bodyPr/>
        <a:lstStyle/>
        <a:p>
          <a:endParaRPr lang="en-US" sz="2000"/>
        </a:p>
      </dgm:t>
    </dgm:pt>
    <dgm:pt modelId="{2E4B4C35-51F8-5C44-8D92-0E17895958A9}">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Feature selection</a:t>
          </a:r>
        </a:p>
      </dgm:t>
    </dgm:pt>
    <dgm:pt modelId="{EB525564-B3E2-974D-99BC-85CB8DDA1EF2}" type="parTrans" cxnId="{B1BD328E-23B8-3849-86B0-CB04F127A1DA}">
      <dgm:prSet/>
      <dgm:spPr/>
      <dgm:t>
        <a:bodyPr/>
        <a:lstStyle/>
        <a:p>
          <a:endParaRPr lang="en-US"/>
        </a:p>
      </dgm:t>
    </dgm:pt>
    <dgm:pt modelId="{3B783E1D-2ACE-E542-A766-22C600CEC90D}" type="sibTrans" cxnId="{B1BD328E-23B8-3849-86B0-CB04F127A1DA}">
      <dgm:prSet/>
      <dgm:spPr/>
      <dgm:t>
        <a:bodyPr/>
        <a:lstStyle/>
        <a:p>
          <a:endParaRPr lang="en-US"/>
        </a:p>
      </dgm:t>
    </dgm:pt>
    <dgm:pt modelId="{954A453C-8A51-534E-AD6F-D2C942B0E8DB}">
      <dgm:prSet phldrT="[Text]" custT="1"/>
      <dgm:spPr/>
      <dgm:t>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random forest</a:t>
          </a:r>
        </a:p>
      </dgm:t>
    </dgm:pt>
    <dgm:pt modelId="{4726D673-8D2A-254E-838B-D7591E66D0E0}" type="parTrans" cxnId="{8DCDCB86-7E03-724E-A216-68D9DA618FC3}">
      <dgm:prSet/>
      <dgm:spPr/>
      <dgm:t>
        <a:bodyPr/>
        <a:lstStyle/>
        <a:p>
          <a:endParaRPr lang="en-US"/>
        </a:p>
      </dgm:t>
    </dgm:pt>
    <dgm:pt modelId="{A1898EE0-DF85-2C47-8C4A-AED6DD3353E3}" type="sibTrans" cxnId="{8DCDCB86-7E03-724E-A216-68D9DA618FC3}">
      <dgm:prSet/>
      <dgm:spPr/>
      <dgm:t>
        <a:bodyPr/>
        <a:lstStyle/>
        <a:p>
          <a:endParaRPr lang="en-US"/>
        </a:p>
      </dgm:t>
    </dgm:pt>
    <dgm:pt modelId="{2EE786BA-BA6A-7D46-A5A1-F69592CDFD96}" type="pres">
      <dgm:prSet presAssocID="{CA182104-155B-D240-868E-9E15C4049E11}" presName="hierChild1" presStyleCnt="0">
        <dgm:presLayoutVars>
          <dgm:orgChart val="1"/>
          <dgm:chPref val="1"/>
          <dgm:dir/>
          <dgm:animOne val="branch"/>
          <dgm:animLvl val="lvl"/>
          <dgm:resizeHandles/>
        </dgm:presLayoutVars>
      </dgm:prSet>
      <dgm:spPr/>
    </dgm:pt>
    <dgm:pt modelId="{A9843D28-B92E-C046-A2A1-FD739EDF1ED9}" type="pres">
      <dgm:prSet presAssocID="{87EC94A3-AB59-094E-BDF1-D4357EBB61CD}" presName="hierRoot1" presStyleCnt="0">
        <dgm:presLayoutVars>
          <dgm:hierBranch val="init"/>
        </dgm:presLayoutVars>
      </dgm:prSet>
      <dgm:spPr/>
    </dgm:pt>
    <dgm:pt modelId="{B6EE1982-6FE0-E74A-811B-062EF4FBC823}" type="pres">
      <dgm:prSet presAssocID="{87EC94A3-AB59-094E-BDF1-D4357EBB61CD}" presName="rootComposite1" presStyleCnt="0"/>
      <dgm:spPr/>
    </dgm:pt>
    <dgm:pt modelId="{04BF741D-AE3A-F148-9E37-A5249AEE8151}" type="pres">
      <dgm:prSet presAssocID="{87EC94A3-AB59-094E-BDF1-D4357EBB61CD}" presName="rootText1" presStyleLbl="node0" presStyleIdx="0" presStyleCnt="1" custScaleX="186371" custScaleY="365609">
        <dgm:presLayoutVars>
          <dgm:chPref val="3"/>
        </dgm:presLayoutVars>
      </dgm:prSet>
      <dgm:spPr/>
    </dgm:pt>
    <dgm:pt modelId="{C6684B8A-74A4-2647-A628-C493EA55D0AD}" type="pres">
      <dgm:prSet presAssocID="{87EC94A3-AB59-094E-BDF1-D4357EBB61CD}" presName="rootConnector1" presStyleLbl="node1" presStyleIdx="0" presStyleCnt="0"/>
      <dgm:spPr/>
    </dgm:pt>
    <dgm:pt modelId="{250FDDC3-C759-D64B-AD52-661FFCF1286F}" type="pres">
      <dgm:prSet presAssocID="{87EC94A3-AB59-094E-BDF1-D4357EBB61CD}" presName="hierChild2" presStyleCnt="0"/>
      <dgm:spPr/>
    </dgm:pt>
    <dgm:pt modelId="{3C0190FF-E131-D946-A79C-6E9295F03B54}" type="pres">
      <dgm:prSet presAssocID="{A313CC54-447C-7D47-9562-AB9CC4962BC3}" presName="Name64" presStyleLbl="parChTrans1D2" presStyleIdx="0" presStyleCnt="2"/>
      <dgm:spPr/>
    </dgm:pt>
    <dgm:pt modelId="{02A3357A-04E4-C743-A606-419F60F08B81}" type="pres">
      <dgm:prSet presAssocID="{0255BA86-ACDF-2048-89DC-DDB1AB94DE1F}" presName="hierRoot2" presStyleCnt="0">
        <dgm:presLayoutVars>
          <dgm:hierBranch val="init"/>
        </dgm:presLayoutVars>
      </dgm:prSet>
      <dgm:spPr/>
    </dgm:pt>
    <dgm:pt modelId="{F71E28BB-0E61-E042-BD81-4B941184FD19}" type="pres">
      <dgm:prSet presAssocID="{0255BA86-ACDF-2048-89DC-DDB1AB94DE1F}" presName="rootComposite" presStyleCnt="0"/>
      <dgm:spPr/>
    </dgm:pt>
    <dgm:pt modelId="{66D42F91-5247-4847-B7B0-CBADECD3BC55}" type="pres">
      <dgm:prSet presAssocID="{0255BA86-ACDF-2048-89DC-DDB1AB94DE1F}" presName="rootText" presStyleLbl="node2" presStyleIdx="0" presStyleCnt="2" custScaleX="158434" custScaleY="290072">
        <dgm:presLayoutVars>
          <dgm:chPref val="3"/>
        </dgm:presLayoutVars>
      </dgm:prSet>
      <dgm:spPr/>
    </dgm:pt>
    <dgm:pt modelId="{430B79C2-9318-594F-914D-373970D31F5C}" type="pres">
      <dgm:prSet presAssocID="{0255BA86-ACDF-2048-89DC-DDB1AB94DE1F}" presName="rootConnector" presStyleLbl="node2" presStyleIdx="0" presStyleCnt="2"/>
      <dgm:spPr/>
    </dgm:pt>
    <dgm:pt modelId="{A5772310-DB0D-0E42-A148-D1000550CF38}" type="pres">
      <dgm:prSet presAssocID="{0255BA86-ACDF-2048-89DC-DDB1AB94DE1F}" presName="hierChild4" presStyleCnt="0"/>
      <dgm:spPr/>
    </dgm:pt>
    <dgm:pt modelId="{61919805-1AB6-5F46-A8A6-B0552BAF06EA}" type="pres">
      <dgm:prSet presAssocID="{A7B553F4-9E76-FF4B-ABEB-5D8B6C2BCF18}" presName="Name64" presStyleLbl="parChTrans1D3" presStyleIdx="0" presStyleCnt="5"/>
      <dgm:spPr/>
    </dgm:pt>
    <dgm:pt modelId="{715CB656-F8E3-E840-BFA9-71F7A5F3D40A}" type="pres">
      <dgm:prSet presAssocID="{E06243CF-060A-2E4C-842A-F2A7070A0316}" presName="hierRoot2" presStyleCnt="0">
        <dgm:presLayoutVars>
          <dgm:hierBranch val="init"/>
        </dgm:presLayoutVars>
      </dgm:prSet>
      <dgm:spPr/>
    </dgm:pt>
    <dgm:pt modelId="{27D3FA9E-8221-3545-AE31-474DA413A673}" type="pres">
      <dgm:prSet presAssocID="{E06243CF-060A-2E4C-842A-F2A7070A0316}" presName="rootComposite" presStyleCnt="0"/>
      <dgm:spPr/>
    </dgm:pt>
    <dgm:pt modelId="{22E620D6-A314-AF45-BE18-59D0EA658FFD}" type="pres">
      <dgm:prSet presAssocID="{E06243CF-060A-2E4C-842A-F2A7070A0316}" presName="rootText" presStyleLbl="node3" presStyleIdx="0" presStyleCnt="5" custScaleX="159810" custScaleY="225805">
        <dgm:presLayoutVars>
          <dgm:chPref val="3"/>
        </dgm:presLayoutVars>
      </dgm:prSet>
      <dgm:spPr/>
    </dgm:pt>
    <dgm:pt modelId="{696AEC23-12E7-844B-9C8D-4A4E7D497C43}" type="pres">
      <dgm:prSet presAssocID="{E06243CF-060A-2E4C-842A-F2A7070A0316}" presName="rootConnector" presStyleLbl="node3" presStyleIdx="0" presStyleCnt="5"/>
      <dgm:spPr/>
    </dgm:pt>
    <dgm:pt modelId="{7655619F-6C34-5340-AF3D-5A341EF2CAEE}" type="pres">
      <dgm:prSet presAssocID="{E06243CF-060A-2E4C-842A-F2A7070A0316}" presName="hierChild4" presStyleCnt="0"/>
      <dgm:spPr/>
    </dgm:pt>
    <dgm:pt modelId="{CD0F24E9-F579-A445-ABD4-34F2C5D19E45}" type="pres">
      <dgm:prSet presAssocID="{FE42ECE6-2778-9843-9EC2-6021925B5457}" presName="Name64" presStyleLbl="parChTrans1D4" presStyleIdx="0" presStyleCnt="11"/>
      <dgm:spPr/>
    </dgm:pt>
    <dgm:pt modelId="{3E173A93-DDFF-9245-A2D2-FF5E16424CF9}" type="pres">
      <dgm:prSet presAssocID="{B184FB71-3FD8-8F41-BF50-78C3B5E817B7}" presName="hierRoot2" presStyleCnt="0">
        <dgm:presLayoutVars>
          <dgm:hierBranch val="init"/>
        </dgm:presLayoutVars>
      </dgm:prSet>
      <dgm:spPr/>
    </dgm:pt>
    <dgm:pt modelId="{4394C636-8B58-8944-A16C-DA41FC963593}" type="pres">
      <dgm:prSet presAssocID="{B184FB71-3FD8-8F41-BF50-78C3B5E817B7}" presName="rootComposite" presStyleCnt="0"/>
      <dgm:spPr/>
    </dgm:pt>
    <dgm:pt modelId="{EA3D4972-599A-574A-96BB-C018FD385126}" type="pres">
      <dgm:prSet presAssocID="{B184FB71-3FD8-8F41-BF50-78C3B5E817B7}" presName="rootText" presStyleLbl="node4" presStyleIdx="0" presStyleCnt="11" custScaleX="195046" custScaleY="196017">
        <dgm:presLayoutVars>
          <dgm:chPref val="3"/>
        </dgm:presLayoutVars>
      </dgm:prSet>
      <dgm:spPr/>
    </dgm:pt>
    <dgm:pt modelId="{56C195B9-861E-3B44-AD6D-10D0B4F5E59F}" type="pres">
      <dgm:prSet presAssocID="{B184FB71-3FD8-8F41-BF50-78C3B5E817B7}" presName="rootConnector" presStyleLbl="node4" presStyleIdx="0" presStyleCnt="11"/>
      <dgm:spPr/>
    </dgm:pt>
    <dgm:pt modelId="{89B23327-C2DA-0E47-A84C-7F118D0A442C}" type="pres">
      <dgm:prSet presAssocID="{B184FB71-3FD8-8F41-BF50-78C3B5E817B7}" presName="hierChild4" presStyleCnt="0"/>
      <dgm:spPr/>
    </dgm:pt>
    <dgm:pt modelId="{E58B3484-C3E3-BC41-885E-D711EF002F96}" type="pres">
      <dgm:prSet presAssocID="{B184FB71-3FD8-8F41-BF50-78C3B5E817B7}" presName="hierChild5" presStyleCnt="0"/>
      <dgm:spPr/>
    </dgm:pt>
    <dgm:pt modelId="{774EFD2D-B1C9-094A-94A8-D132CFD6A816}" type="pres">
      <dgm:prSet presAssocID="{48A0BE61-3104-C74A-B15B-49087D526AE0}" presName="Name64" presStyleLbl="parChTrans1D4" presStyleIdx="1" presStyleCnt="11"/>
      <dgm:spPr/>
    </dgm:pt>
    <dgm:pt modelId="{05B324F3-C055-9747-8278-FCE9635F02D5}" type="pres">
      <dgm:prSet presAssocID="{AC07793A-362A-344B-A28D-0D16DB4BB4E8}" presName="hierRoot2" presStyleCnt="0">
        <dgm:presLayoutVars>
          <dgm:hierBranch val="init"/>
        </dgm:presLayoutVars>
      </dgm:prSet>
      <dgm:spPr/>
    </dgm:pt>
    <dgm:pt modelId="{BE242CEF-4506-144F-A33D-A094B0024514}" type="pres">
      <dgm:prSet presAssocID="{AC07793A-362A-344B-A28D-0D16DB4BB4E8}" presName="rootComposite" presStyleCnt="0"/>
      <dgm:spPr/>
    </dgm:pt>
    <dgm:pt modelId="{B8B858F2-B31E-D844-A1D0-51CA9ECEB3F8}" type="pres">
      <dgm:prSet presAssocID="{AC07793A-362A-344B-A28D-0D16DB4BB4E8}" presName="rootText" presStyleLbl="node4" presStyleIdx="1" presStyleCnt="11" custScaleX="156870" custScaleY="215097">
        <dgm:presLayoutVars>
          <dgm:chPref val="3"/>
        </dgm:presLayoutVars>
      </dgm:prSet>
      <dgm:spPr/>
    </dgm:pt>
    <dgm:pt modelId="{89A19DFD-5D40-FF4F-9400-E43D9541534D}" type="pres">
      <dgm:prSet presAssocID="{AC07793A-362A-344B-A28D-0D16DB4BB4E8}" presName="rootConnector" presStyleLbl="node4" presStyleIdx="1" presStyleCnt="11"/>
      <dgm:spPr/>
    </dgm:pt>
    <dgm:pt modelId="{58A8556C-B932-5F4D-AD46-304742816BEF}" type="pres">
      <dgm:prSet presAssocID="{AC07793A-362A-344B-A28D-0D16DB4BB4E8}" presName="hierChild4" presStyleCnt="0"/>
      <dgm:spPr/>
    </dgm:pt>
    <dgm:pt modelId="{5B4FFE28-070E-8D44-B2FB-58017DEBF82B}" type="pres">
      <dgm:prSet presAssocID="{56F286FB-87ED-C44E-8152-9B475CFA39FB}" presName="Name64" presStyleLbl="parChTrans1D4" presStyleIdx="2" presStyleCnt="11"/>
      <dgm:spPr/>
    </dgm:pt>
    <dgm:pt modelId="{2014A98E-BA09-0F42-84A6-3146FE92A5D9}" type="pres">
      <dgm:prSet presAssocID="{ABC4A6D0-11C8-D745-B043-3BBF0E11F87F}" presName="hierRoot2" presStyleCnt="0">
        <dgm:presLayoutVars>
          <dgm:hierBranch val="init"/>
        </dgm:presLayoutVars>
      </dgm:prSet>
      <dgm:spPr/>
    </dgm:pt>
    <dgm:pt modelId="{CB1F3E4B-33FC-2243-8663-BE592BB4FB6A}" type="pres">
      <dgm:prSet presAssocID="{ABC4A6D0-11C8-D745-B043-3BBF0E11F87F}" presName="rootComposite" presStyleCnt="0"/>
      <dgm:spPr/>
    </dgm:pt>
    <dgm:pt modelId="{3816767B-632D-D44D-9C3F-52893E054B97}" type="pres">
      <dgm:prSet presAssocID="{ABC4A6D0-11C8-D745-B043-3BBF0E11F87F}" presName="rootText" presStyleLbl="node4" presStyleIdx="2" presStyleCnt="11" custScaleX="206553" custScaleY="219307">
        <dgm:presLayoutVars>
          <dgm:chPref val="3"/>
        </dgm:presLayoutVars>
      </dgm:prSet>
      <dgm:spPr/>
    </dgm:pt>
    <dgm:pt modelId="{26E71239-B866-EB49-9CFB-8FAD0AA69E73}" type="pres">
      <dgm:prSet presAssocID="{ABC4A6D0-11C8-D745-B043-3BBF0E11F87F}" presName="rootConnector" presStyleLbl="node4" presStyleIdx="2" presStyleCnt="11"/>
      <dgm:spPr/>
    </dgm:pt>
    <dgm:pt modelId="{4C0B4DD1-76F5-F94C-9602-5408E7E9BCD5}" type="pres">
      <dgm:prSet presAssocID="{ABC4A6D0-11C8-D745-B043-3BBF0E11F87F}" presName="hierChild4" presStyleCnt="0"/>
      <dgm:spPr/>
    </dgm:pt>
    <dgm:pt modelId="{C6673E65-6FB2-F34C-9E32-EDD65C70CF63}" type="pres">
      <dgm:prSet presAssocID="{ABC4A6D0-11C8-D745-B043-3BBF0E11F87F}" presName="hierChild5" presStyleCnt="0"/>
      <dgm:spPr/>
    </dgm:pt>
    <dgm:pt modelId="{76663E45-8378-AD4F-8146-169092D5E082}" type="pres">
      <dgm:prSet presAssocID="{637A3B67-73AC-9C47-8E23-1977E53F4BB1}" presName="Name64" presStyleLbl="parChTrans1D4" presStyleIdx="3" presStyleCnt="11"/>
      <dgm:spPr/>
    </dgm:pt>
    <dgm:pt modelId="{32B19D2B-BD96-8E42-A537-821DA42C9F81}" type="pres">
      <dgm:prSet presAssocID="{05760A42-B07E-7241-B07B-75EB1A0A04D6}" presName="hierRoot2" presStyleCnt="0">
        <dgm:presLayoutVars>
          <dgm:hierBranch val="init"/>
        </dgm:presLayoutVars>
      </dgm:prSet>
      <dgm:spPr/>
    </dgm:pt>
    <dgm:pt modelId="{6FF4507B-AA87-5145-87BC-1BBDEC140FCC}" type="pres">
      <dgm:prSet presAssocID="{05760A42-B07E-7241-B07B-75EB1A0A04D6}" presName="rootComposite" presStyleCnt="0"/>
      <dgm:spPr/>
    </dgm:pt>
    <dgm:pt modelId="{E3E6B670-15D6-CA4D-AC69-A59FDD321090}" type="pres">
      <dgm:prSet presAssocID="{05760A42-B07E-7241-B07B-75EB1A0A04D6}" presName="rootText" presStyleLbl="node4" presStyleIdx="3" presStyleCnt="11" custScaleX="206060" custScaleY="212372">
        <dgm:presLayoutVars>
          <dgm:chPref val="3"/>
        </dgm:presLayoutVars>
      </dgm:prSet>
      <dgm:spPr/>
    </dgm:pt>
    <dgm:pt modelId="{B4D30AF9-083B-944B-B69D-CACB8F89A566}" type="pres">
      <dgm:prSet presAssocID="{05760A42-B07E-7241-B07B-75EB1A0A04D6}" presName="rootConnector" presStyleLbl="node4" presStyleIdx="3" presStyleCnt="11"/>
      <dgm:spPr/>
    </dgm:pt>
    <dgm:pt modelId="{4A57DD87-0884-2F40-BC88-2A87583A1E18}" type="pres">
      <dgm:prSet presAssocID="{05760A42-B07E-7241-B07B-75EB1A0A04D6}" presName="hierChild4" presStyleCnt="0"/>
      <dgm:spPr/>
    </dgm:pt>
    <dgm:pt modelId="{4C2B6461-2D58-744C-8464-1E92041E8C8E}" type="pres">
      <dgm:prSet presAssocID="{05760A42-B07E-7241-B07B-75EB1A0A04D6}" presName="hierChild5" presStyleCnt="0"/>
      <dgm:spPr/>
    </dgm:pt>
    <dgm:pt modelId="{64F35063-8E3A-AE43-BE6F-B1D6AF8C3D27}" type="pres">
      <dgm:prSet presAssocID="{AC07793A-362A-344B-A28D-0D16DB4BB4E8}" presName="hierChild5" presStyleCnt="0"/>
      <dgm:spPr/>
    </dgm:pt>
    <dgm:pt modelId="{325B8E5C-592C-8842-B22D-1FA6A444D05F}" type="pres">
      <dgm:prSet presAssocID="{E06243CF-060A-2E4C-842A-F2A7070A0316}" presName="hierChild5" presStyleCnt="0"/>
      <dgm:spPr/>
    </dgm:pt>
    <dgm:pt modelId="{CF2B85E8-4CA7-614B-876B-B1153023FD4F}" type="pres">
      <dgm:prSet presAssocID="{739811A0-4ED7-EB4B-8651-80CB064CF854}" presName="Name64" presStyleLbl="parChTrans1D3" presStyleIdx="1" presStyleCnt="5"/>
      <dgm:spPr/>
    </dgm:pt>
    <dgm:pt modelId="{7C69F60A-5C5F-6243-912F-2BE31BFE4BC2}" type="pres">
      <dgm:prSet presAssocID="{50688823-5565-154F-9FD4-91B7D3B1E925}" presName="hierRoot2" presStyleCnt="0">
        <dgm:presLayoutVars>
          <dgm:hierBranch val="init"/>
        </dgm:presLayoutVars>
      </dgm:prSet>
      <dgm:spPr/>
    </dgm:pt>
    <dgm:pt modelId="{0E81F351-8B23-1043-86CA-8FB9661543D6}" type="pres">
      <dgm:prSet presAssocID="{50688823-5565-154F-9FD4-91B7D3B1E925}" presName="rootComposite" presStyleCnt="0"/>
      <dgm:spPr/>
    </dgm:pt>
    <dgm:pt modelId="{42A32026-785E-314F-AF24-5910AC039ECC}" type="pres">
      <dgm:prSet presAssocID="{50688823-5565-154F-9FD4-91B7D3B1E925}" presName="rootText" presStyleLbl="node3" presStyleIdx="1" presStyleCnt="5" custScaleX="176316" custScaleY="310343" custLinFactNeighborY="46714">
        <dgm:presLayoutVars>
          <dgm:chPref val="3"/>
        </dgm:presLayoutVars>
      </dgm:prSet>
      <dgm:spPr/>
    </dgm:pt>
    <dgm:pt modelId="{C80FAAE6-418D-FC49-838D-7C402BDAC24F}" type="pres">
      <dgm:prSet presAssocID="{50688823-5565-154F-9FD4-91B7D3B1E925}" presName="rootConnector" presStyleLbl="node3" presStyleIdx="1" presStyleCnt="5"/>
      <dgm:spPr/>
    </dgm:pt>
    <dgm:pt modelId="{B3BD9260-BE80-274E-8787-F007593DA17E}" type="pres">
      <dgm:prSet presAssocID="{50688823-5565-154F-9FD4-91B7D3B1E925}" presName="hierChild4" presStyleCnt="0"/>
      <dgm:spPr/>
    </dgm:pt>
    <dgm:pt modelId="{AEE32760-6AF8-5C4A-AFCA-56F3883CBD9E}" type="pres">
      <dgm:prSet presAssocID="{50688823-5565-154F-9FD4-91B7D3B1E925}" presName="hierChild5" presStyleCnt="0"/>
      <dgm:spPr/>
    </dgm:pt>
    <dgm:pt modelId="{C28120DC-16C5-2D49-983A-22EB97EFDC57}" type="pres">
      <dgm:prSet presAssocID="{EB525564-B3E2-974D-99BC-85CB8DDA1EF2}" presName="Name64" presStyleLbl="parChTrans1D3" presStyleIdx="2" presStyleCnt="5"/>
      <dgm:spPr/>
    </dgm:pt>
    <dgm:pt modelId="{3ECE1080-4D37-0647-BE06-222A0D45A923}" type="pres">
      <dgm:prSet presAssocID="{2E4B4C35-51F8-5C44-8D92-0E17895958A9}" presName="hierRoot2" presStyleCnt="0">
        <dgm:presLayoutVars>
          <dgm:hierBranch val="init"/>
        </dgm:presLayoutVars>
      </dgm:prSet>
      <dgm:spPr/>
    </dgm:pt>
    <dgm:pt modelId="{F99C0285-083E-454C-B6C9-0D6121B7C85A}" type="pres">
      <dgm:prSet presAssocID="{2E4B4C35-51F8-5C44-8D92-0E17895958A9}" presName="rootComposite" presStyleCnt="0"/>
      <dgm:spPr/>
    </dgm:pt>
    <dgm:pt modelId="{6BC47EEE-CD03-314A-BD5E-38BB7BE71E92}" type="pres">
      <dgm:prSet presAssocID="{2E4B4C35-51F8-5C44-8D92-0E17895958A9}" presName="rootText" presStyleLbl="node3" presStyleIdx="2" presStyleCnt="5" custScaleX="171273" custScaleY="207970" custLinFactNeighborX="1018" custLinFactNeighborY="35969">
        <dgm:presLayoutVars>
          <dgm:chPref val="3"/>
        </dgm:presLayoutVars>
      </dgm:prSet>
      <dgm:spPr/>
    </dgm:pt>
    <dgm:pt modelId="{753B486C-E5EE-BC44-9FA3-B52A97275803}" type="pres">
      <dgm:prSet presAssocID="{2E4B4C35-51F8-5C44-8D92-0E17895958A9}" presName="rootConnector" presStyleLbl="node3" presStyleIdx="2" presStyleCnt="5"/>
      <dgm:spPr/>
    </dgm:pt>
    <dgm:pt modelId="{F9807237-5E95-F44C-9A31-ED3525D798CB}" type="pres">
      <dgm:prSet presAssocID="{2E4B4C35-51F8-5C44-8D92-0E17895958A9}" presName="hierChild4" presStyleCnt="0"/>
      <dgm:spPr/>
    </dgm:pt>
    <dgm:pt modelId="{BEE66975-8E0F-7348-9C14-34EB3F49328D}" type="pres">
      <dgm:prSet presAssocID="{4726D673-8D2A-254E-838B-D7591E66D0E0}" presName="Name64" presStyleLbl="parChTrans1D4" presStyleIdx="4" presStyleCnt="11"/>
      <dgm:spPr/>
    </dgm:pt>
    <dgm:pt modelId="{A0880700-E579-864C-B46D-8843A8E72218}" type="pres">
      <dgm:prSet presAssocID="{954A453C-8A51-534E-AD6F-D2C942B0E8DB}" presName="hierRoot2" presStyleCnt="0">
        <dgm:presLayoutVars>
          <dgm:hierBranch val="init"/>
        </dgm:presLayoutVars>
      </dgm:prSet>
      <dgm:spPr/>
    </dgm:pt>
    <dgm:pt modelId="{0F287DF9-63C5-A845-8FBF-7EB115C35B1A}" type="pres">
      <dgm:prSet presAssocID="{954A453C-8A51-534E-AD6F-D2C942B0E8DB}" presName="rootComposite" presStyleCnt="0"/>
      <dgm:spPr/>
    </dgm:pt>
    <dgm:pt modelId="{C3896CE4-1365-F142-BCE4-84C3AD6FE2F0}" type="pres">
      <dgm:prSet presAssocID="{954A453C-8A51-534E-AD6F-D2C942B0E8DB}" presName="rootText" presStyleLbl="node4" presStyleIdx="4" presStyleCnt="11" custScaleX="208714" custScaleY="172263" custLinFactNeighborX="1018" custLinFactNeighborY="35969">
        <dgm:presLayoutVars>
          <dgm:chPref val="3"/>
        </dgm:presLayoutVars>
      </dgm:prSet>
      <dgm:spPr/>
    </dgm:pt>
    <dgm:pt modelId="{9B4B37EE-A5A0-C649-ADFE-A272D9378383}" type="pres">
      <dgm:prSet presAssocID="{954A453C-8A51-534E-AD6F-D2C942B0E8DB}" presName="rootConnector" presStyleLbl="node4" presStyleIdx="4" presStyleCnt="11"/>
      <dgm:spPr/>
    </dgm:pt>
    <dgm:pt modelId="{F867382A-C466-C54E-9153-DD627474D73A}" type="pres">
      <dgm:prSet presAssocID="{954A453C-8A51-534E-AD6F-D2C942B0E8DB}" presName="hierChild4" presStyleCnt="0"/>
      <dgm:spPr/>
    </dgm:pt>
    <dgm:pt modelId="{72E74684-27CC-5649-A9C6-D04F8B3DA2F2}" type="pres">
      <dgm:prSet presAssocID="{954A453C-8A51-534E-AD6F-D2C942B0E8DB}" presName="hierChild5" presStyleCnt="0"/>
      <dgm:spPr/>
    </dgm:pt>
    <dgm:pt modelId="{FADB0975-9C0A-D94A-834E-C56312EB0BA0}" type="pres">
      <dgm:prSet presAssocID="{2E4B4C35-51F8-5C44-8D92-0E17895958A9}" presName="hierChild5" presStyleCnt="0"/>
      <dgm:spPr/>
    </dgm:pt>
    <dgm:pt modelId="{B4887D00-4EE7-F345-97B0-964961D63CC7}" type="pres">
      <dgm:prSet presAssocID="{0255BA86-ACDF-2048-89DC-DDB1AB94DE1F}" presName="hierChild5" presStyleCnt="0"/>
      <dgm:spPr/>
    </dgm:pt>
    <dgm:pt modelId="{AD11354F-71FC-F543-ABD1-4F4A0107F2A4}" type="pres">
      <dgm:prSet presAssocID="{8111ED5D-51BE-7D4F-B8E3-3CFC7E776144}" presName="Name64" presStyleLbl="parChTrans1D2" presStyleIdx="1" presStyleCnt="2"/>
      <dgm:spPr/>
    </dgm:pt>
    <dgm:pt modelId="{2DE7CC8A-5E05-6E46-A079-5FD3A1881A26}" type="pres">
      <dgm:prSet presAssocID="{8E5E023D-B629-E44B-B76C-FDE8CDE4D28C}" presName="hierRoot2" presStyleCnt="0">
        <dgm:presLayoutVars>
          <dgm:hierBranch val="init"/>
        </dgm:presLayoutVars>
      </dgm:prSet>
      <dgm:spPr/>
    </dgm:pt>
    <dgm:pt modelId="{4EAAC66E-4BE5-C043-843F-3255CA8EA367}" type="pres">
      <dgm:prSet presAssocID="{8E5E023D-B629-E44B-B76C-FDE8CDE4D28C}" presName="rootComposite" presStyleCnt="0"/>
      <dgm:spPr/>
    </dgm:pt>
    <dgm:pt modelId="{1BEB2328-3F09-1A4C-A9EF-1AD2B6089104}" type="pres">
      <dgm:prSet presAssocID="{8E5E023D-B629-E44B-B76C-FDE8CDE4D28C}" presName="rootText" presStyleLbl="node2" presStyleIdx="1" presStyleCnt="2" custScaleX="178214" custScaleY="336422">
        <dgm:presLayoutVars>
          <dgm:chPref val="3"/>
        </dgm:presLayoutVars>
      </dgm:prSet>
      <dgm:spPr/>
    </dgm:pt>
    <dgm:pt modelId="{96B9D1D6-E58C-424B-9C9A-623B82BE9619}" type="pres">
      <dgm:prSet presAssocID="{8E5E023D-B629-E44B-B76C-FDE8CDE4D28C}" presName="rootConnector" presStyleLbl="node2" presStyleIdx="1" presStyleCnt="2"/>
      <dgm:spPr/>
    </dgm:pt>
    <dgm:pt modelId="{75D502C9-AAD2-D948-ACE9-D8AA36EFAD87}" type="pres">
      <dgm:prSet presAssocID="{8E5E023D-B629-E44B-B76C-FDE8CDE4D28C}" presName="hierChild4" presStyleCnt="0"/>
      <dgm:spPr/>
    </dgm:pt>
    <dgm:pt modelId="{96A63599-A6A6-B347-A50B-83D64FCCD8FA}" type="pres">
      <dgm:prSet presAssocID="{E41F8399-346C-3342-B131-E5F34B2700D9}" presName="Name64" presStyleLbl="parChTrans1D3" presStyleIdx="3" presStyleCnt="5"/>
      <dgm:spPr/>
    </dgm:pt>
    <dgm:pt modelId="{2D5C6618-35AC-124D-B2EA-F8980ADE1F4B}" type="pres">
      <dgm:prSet presAssocID="{D023B465-F5D3-E041-9395-D1983B3F4558}" presName="hierRoot2" presStyleCnt="0">
        <dgm:presLayoutVars>
          <dgm:hierBranch val="init"/>
        </dgm:presLayoutVars>
      </dgm:prSet>
      <dgm:spPr/>
    </dgm:pt>
    <dgm:pt modelId="{2BCC8146-8530-A149-ADC7-5159C3DDA229}" type="pres">
      <dgm:prSet presAssocID="{D023B465-F5D3-E041-9395-D1983B3F4558}" presName="rootComposite" presStyleCnt="0"/>
      <dgm:spPr/>
    </dgm:pt>
    <dgm:pt modelId="{0FF205AE-4355-5F45-8800-1830D7D8AC04}" type="pres">
      <dgm:prSet presAssocID="{D023B465-F5D3-E041-9395-D1983B3F4558}" presName="rootText" presStyleLbl="node3" presStyleIdx="3" presStyleCnt="5" custScaleY="183329">
        <dgm:presLayoutVars>
          <dgm:chPref val="3"/>
        </dgm:presLayoutVars>
      </dgm:prSet>
      <dgm:spPr/>
    </dgm:pt>
    <dgm:pt modelId="{B5B12441-F107-194A-B3F5-CA4BE5385CC6}" type="pres">
      <dgm:prSet presAssocID="{D023B465-F5D3-E041-9395-D1983B3F4558}" presName="rootConnector" presStyleLbl="node3" presStyleIdx="3" presStyleCnt="5"/>
      <dgm:spPr/>
    </dgm:pt>
    <dgm:pt modelId="{F97780AE-240D-0F4A-8C33-F092CE48DACB}" type="pres">
      <dgm:prSet presAssocID="{D023B465-F5D3-E041-9395-D1983B3F4558}" presName="hierChild4" presStyleCnt="0"/>
      <dgm:spPr/>
    </dgm:pt>
    <dgm:pt modelId="{2AFBE6A9-8B26-574B-B733-DB105539112B}" type="pres">
      <dgm:prSet presAssocID="{D0CF2C7A-AE17-9D4D-951D-888F0DA31E48}" presName="Name64" presStyleLbl="parChTrans1D4" presStyleIdx="5" presStyleCnt="11"/>
      <dgm:spPr/>
    </dgm:pt>
    <dgm:pt modelId="{D69A2AED-18BB-E945-9467-75A34F8F6D52}" type="pres">
      <dgm:prSet presAssocID="{E62DFA5C-E2CB-C64C-BD8A-93C22DA30CE2}" presName="hierRoot2" presStyleCnt="0">
        <dgm:presLayoutVars>
          <dgm:hierBranch val="init"/>
        </dgm:presLayoutVars>
      </dgm:prSet>
      <dgm:spPr/>
    </dgm:pt>
    <dgm:pt modelId="{59AFC452-4447-1D48-A6D6-86860F21BD12}" type="pres">
      <dgm:prSet presAssocID="{E62DFA5C-E2CB-C64C-BD8A-93C22DA30CE2}" presName="rootComposite" presStyleCnt="0"/>
      <dgm:spPr/>
    </dgm:pt>
    <dgm:pt modelId="{72BDF3B9-1E37-4F4B-954C-6E39D303E4C6}" type="pres">
      <dgm:prSet presAssocID="{E62DFA5C-E2CB-C64C-BD8A-93C22DA30CE2}" presName="rootText" presStyleLbl="node4" presStyleIdx="5" presStyleCnt="11">
        <dgm:presLayoutVars>
          <dgm:chPref val="3"/>
        </dgm:presLayoutVars>
      </dgm:prSet>
      <dgm:spPr/>
    </dgm:pt>
    <dgm:pt modelId="{F6B891A3-07AC-D64C-B276-F72D03833999}" type="pres">
      <dgm:prSet presAssocID="{E62DFA5C-E2CB-C64C-BD8A-93C22DA30CE2}" presName="rootConnector" presStyleLbl="node4" presStyleIdx="5" presStyleCnt="11"/>
      <dgm:spPr/>
    </dgm:pt>
    <dgm:pt modelId="{2CCCEDEF-3DAB-BD4B-924B-E1C5A6EAC4AD}" type="pres">
      <dgm:prSet presAssocID="{E62DFA5C-E2CB-C64C-BD8A-93C22DA30CE2}" presName="hierChild4" presStyleCnt="0"/>
      <dgm:spPr/>
    </dgm:pt>
    <dgm:pt modelId="{142B7534-C717-0E4C-998D-84011BBA0B57}" type="pres">
      <dgm:prSet presAssocID="{E62DFA5C-E2CB-C64C-BD8A-93C22DA30CE2}" presName="hierChild5" presStyleCnt="0"/>
      <dgm:spPr/>
    </dgm:pt>
    <dgm:pt modelId="{9549EBC7-2EB3-FD44-97B7-A0741171EF38}" type="pres">
      <dgm:prSet presAssocID="{BBE8EC3A-CBFC-EF49-9A97-9C2F77FD7C9E}" presName="Name64" presStyleLbl="parChTrans1D4" presStyleIdx="6" presStyleCnt="11"/>
      <dgm:spPr/>
    </dgm:pt>
    <dgm:pt modelId="{ED537657-D561-644C-B14E-36FE63F2F390}" type="pres">
      <dgm:prSet presAssocID="{12B0CC2E-AEE9-774D-89C1-43E2F5D2773D}" presName="hierRoot2" presStyleCnt="0">
        <dgm:presLayoutVars>
          <dgm:hierBranch val="init"/>
        </dgm:presLayoutVars>
      </dgm:prSet>
      <dgm:spPr/>
    </dgm:pt>
    <dgm:pt modelId="{9D356719-DBA5-7440-A61A-9E5C64F57160}" type="pres">
      <dgm:prSet presAssocID="{12B0CC2E-AEE9-774D-89C1-43E2F5D2773D}" presName="rootComposite" presStyleCnt="0"/>
      <dgm:spPr/>
    </dgm:pt>
    <dgm:pt modelId="{AC829FFB-DDD5-A445-BC4C-1A51F4D10AB9}" type="pres">
      <dgm:prSet presAssocID="{12B0CC2E-AEE9-774D-89C1-43E2F5D2773D}" presName="rootText" presStyleLbl="node4" presStyleIdx="6" presStyleCnt="11">
        <dgm:presLayoutVars>
          <dgm:chPref val="3"/>
        </dgm:presLayoutVars>
      </dgm:prSet>
      <dgm:spPr/>
    </dgm:pt>
    <dgm:pt modelId="{3AE2650A-7B2A-484A-8B55-6B6FC15FBF87}" type="pres">
      <dgm:prSet presAssocID="{12B0CC2E-AEE9-774D-89C1-43E2F5D2773D}" presName="rootConnector" presStyleLbl="node4" presStyleIdx="6" presStyleCnt="11"/>
      <dgm:spPr/>
    </dgm:pt>
    <dgm:pt modelId="{DF5BE237-0933-8A4F-93B2-2D4ACE1BAA5F}" type="pres">
      <dgm:prSet presAssocID="{12B0CC2E-AEE9-774D-89C1-43E2F5D2773D}" presName="hierChild4" presStyleCnt="0"/>
      <dgm:spPr/>
    </dgm:pt>
    <dgm:pt modelId="{789E003A-D31E-514E-9819-F6C9D346DA4D}" type="pres">
      <dgm:prSet presAssocID="{12B0CC2E-AEE9-774D-89C1-43E2F5D2773D}" presName="hierChild5" presStyleCnt="0"/>
      <dgm:spPr/>
    </dgm:pt>
    <dgm:pt modelId="{9BE7F871-80B1-3A42-87DA-E687B0FE5FB4}" type="pres">
      <dgm:prSet presAssocID="{D023B465-F5D3-E041-9395-D1983B3F4558}" presName="hierChild5" presStyleCnt="0"/>
      <dgm:spPr/>
    </dgm:pt>
    <dgm:pt modelId="{1F38D75B-3FD6-7747-BA3D-47A82C609040}" type="pres">
      <dgm:prSet presAssocID="{30B9B8F8-914D-9447-B806-A9A09920CF8A}" presName="Name64" presStyleLbl="parChTrans1D3" presStyleIdx="4" presStyleCnt="5"/>
      <dgm:spPr/>
    </dgm:pt>
    <dgm:pt modelId="{C25B72EF-4005-DA48-BAF5-48AF2FE4BC85}" type="pres">
      <dgm:prSet presAssocID="{42B0DA5A-BB18-0E4E-9D32-B3C1511A7F95}" presName="hierRoot2" presStyleCnt="0">
        <dgm:presLayoutVars>
          <dgm:hierBranch val="init"/>
        </dgm:presLayoutVars>
      </dgm:prSet>
      <dgm:spPr/>
    </dgm:pt>
    <dgm:pt modelId="{625EECFF-492E-C143-86EB-506D6980B633}" type="pres">
      <dgm:prSet presAssocID="{42B0DA5A-BB18-0E4E-9D32-B3C1511A7F95}" presName="rootComposite" presStyleCnt="0"/>
      <dgm:spPr/>
    </dgm:pt>
    <dgm:pt modelId="{78CF768C-8BED-4045-ACF9-85A796707A9F}" type="pres">
      <dgm:prSet presAssocID="{42B0DA5A-BB18-0E4E-9D32-B3C1511A7F95}" presName="rootText" presStyleLbl="node3" presStyleIdx="4" presStyleCnt="5" custScaleX="138958" custScaleY="172866">
        <dgm:presLayoutVars>
          <dgm:chPref val="3"/>
        </dgm:presLayoutVars>
      </dgm:prSet>
      <dgm:spPr/>
    </dgm:pt>
    <dgm:pt modelId="{2FC6D31A-DC3F-0E40-B823-841D8247C93A}" type="pres">
      <dgm:prSet presAssocID="{42B0DA5A-BB18-0E4E-9D32-B3C1511A7F95}" presName="rootConnector" presStyleLbl="node3" presStyleIdx="4" presStyleCnt="5"/>
      <dgm:spPr/>
    </dgm:pt>
    <dgm:pt modelId="{1EB29066-B9A1-234A-B40E-7015E2B1818F}" type="pres">
      <dgm:prSet presAssocID="{42B0DA5A-BB18-0E4E-9D32-B3C1511A7F95}" presName="hierChild4" presStyleCnt="0"/>
      <dgm:spPr/>
    </dgm:pt>
    <dgm:pt modelId="{FC24C9DB-2A0E-6846-8615-919E877B7F60}" type="pres">
      <dgm:prSet presAssocID="{0FF3CD33-3D93-4348-BDFD-FDB8361E0B75}" presName="Name64" presStyleLbl="parChTrans1D4" presStyleIdx="7" presStyleCnt="11"/>
      <dgm:spPr/>
    </dgm:pt>
    <dgm:pt modelId="{D07FEE9C-EB7E-D447-B3D9-B98D7B1A6FD7}" type="pres">
      <dgm:prSet presAssocID="{0580C2A1-F773-1245-931E-675917B898A3}" presName="hierRoot2" presStyleCnt="0">
        <dgm:presLayoutVars>
          <dgm:hierBranch val="init"/>
        </dgm:presLayoutVars>
      </dgm:prSet>
      <dgm:spPr/>
    </dgm:pt>
    <dgm:pt modelId="{965D0B0E-7265-7345-9217-7319A58A396D}" type="pres">
      <dgm:prSet presAssocID="{0580C2A1-F773-1245-931E-675917B898A3}" presName="rootComposite" presStyleCnt="0"/>
      <dgm:spPr/>
    </dgm:pt>
    <dgm:pt modelId="{D6C690D9-B382-504B-BF43-A84511F8C4AC}" type="pres">
      <dgm:prSet presAssocID="{0580C2A1-F773-1245-931E-675917B898A3}" presName="rootText" presStyleLbl="node4" presStyleIdx="7" presStyleCnt="11" custScaleX="167857">
        <dgm:presLayoutVars>
          <dgm:chPref val="3"/>
        </dgm:presLayoutVars>
      </dgm:prSet>
      <dgm:spPr/>
    </dgm:pt>
    <dgm:pt modelId="{1E84EF97-1025-DC44-B3AC-4A4E5F30ABBC}" type="pres">
      <dgm:prSet presAssocID="{0580C2A1-F773-1245-931E-675917B898A3}" presName="rootConnector" presStyleLbl="node4" presStyleIdx="7" presStyleCnt="11"/>
      <dgm:spPr/>
    </dgm:pt>
    <dgm:pt modelId="{1E574248-150F-C943-A26C-C38367C9B108}" type="pres">
      <dgm:prSet presAssocID="{0580C2A1-F773-1245-931E-675917B898A3}" presName="hierChild4" presStyleCnt="0"/>
      <dgm:spPr/>
    </dgm:pt>
    <dgm:pt modelId="{75E0CA3A-E24B-9D43-8DD0-06DCBB57681C}" type="pres">
      <dgm:prSet presAssocID="{0580C2A1-F773-1245-931E-675917B898A3}" presName="hierChild5" presStyleCnt="0"/>
      <dgm:spPr/>
    </dgm:pt>
    <dgm:pt modelId="{E90C0EEB-52B5-5443-B2C5-AD016FF62112}" type="pres">
      <dgm:prSet presAssocID="{72BBBC15-CC83-A542-A727-0D46B43495BA}" presName="Name64" presStyleLbl="parChTrans1D4" presStyleIdx="8" presStyleCnt="11"/>
      <dgm:spPr/>
    </dgm:pt>
    <dgm:pt modelId="{5DBE17C4-090B-0940-88AA-1ED9AB5880A7}" type="pres">
      <dgm:prSet presAssocID="{1C070136-E0E6-A34E-8F98-9BA4154471C2}" presName="hierRoot2" presStyleCnt="0">
        <dgm:presLayoutVars>
          <dgm:hierBranch val="init"/>
        </dgm:presLayoutVars>
      </dgm:prSet>
      <dgm:spPr/>
    </dgm:pt>
    <dgm:pt modelId="{C1E525E4-F1E9-674E-AC78-EDF4A1E61DC1}" type="pres">
      <dgm:prSet presAssocID="{1C070136-E0E6-A34E-8F98-9BA4154471C2}" presName="rootComposite" presStyleCnt="0"/>
      <dgm:spPr/>
    </dgm:pt>
    <dgm:pt modelId="{8B4079C7-500E-5047-B171-9A7E56395A69}" type="pres">
      <dgm:prSet presAssocID="{1C070136-E0E6-A34E-8F98-9BA4154471C2}" presName="rootText" presStyleLbl="node4" presStyleIdx="8" presStyleCnt="11">
        <dgm:presLayoutVars>
          <dgm:chPref val="3"/>
        </dgm:presLayoutVars>
      </dgm:prSet>
      <dgm:spPr/>
    </dgm:pt>
    <dgm:pt modelId="{5B80396C-CE39-EA4A-BC4F-B401AFE18B85}" type="pres">
      <dgm:prSet presAssocID="{1C070136-E0E6-A34E-8F98-9BA4154471C2}" presName="rootConnector" presStyleLbl="node4" presStyleIdx="8" presStyleCnt="11"/>
      <dgm:spPr/>
    </dgm:pt>
    <dgm:pt modelId="{411313EC-5EE7-2940-AB77-CE6F1B2894CD}" type="pres">
      <dgm:prSet presAssocID="{1C070136-E0E6-A34E-8F98-9BA4154471C2}" presName="hierChild4" presStyleCnt="0"/>
      <dgm:spPr/>
    </dgm:pt>
    <dgm:pt modelId="{F4BAF30D-3C11-BD4B-B8F0-7380376BBFDE}" type="pres">
      <dgm:prSet presAssocID="{1C070136-E0E6-A34E-8F98-9BA4154471C2}" presName="hierChild5" presStyleCnt="0"/>
      <dgm:spPr/>
    </dgm:pt>
    <dgm:pt modelId="{5A3C0010-2F51-374C-9292-6F9518975AF3}" type="pres">
      <dgm:prSet presAssocID="{889F6B6D-17E2-6341-AA63-F18C1E565CBF}" presName="Name64" presStyleLbl="parChTrans1D4" presStyleIdx="9" presStyleCnt="11"/>
      <dgm:spPr/>
    </dgm:pt>
    <dgm:pt modelId="{9E0453B0-020E-FE40-A7C9-23775814D1FD}" type="pres">
      <dgm:prSet presAssocID="{F58AF1B2-1166-3443-B466-EF0501EEA3B0}" presName="hierRoot2" presStyleCnt="0">
        <dgm:presLayoutVars>
          <dgm:hierBranch val="init"/>
        </dgm:presLayoutVars>
      </dgm:prSet>
      <dgm:spPr/>
    </dgm:pt>
    <dgm:pt modelId="{59185FA8-C05A-534A-843C-CBE3F56993B9}" type="pres">
      <dgm:prSet presAssocID="{F58AF1B2-1166-3443-B466-EF0501EEA3B0}" presName="rootComposite" presStyleCnt="0"/>
      <dgm:spPr/>
    </dgm:pt>
    <dgm:pt modelId="{0D717960-8A27-5440-883C-9C33C7646E62}" type="pres">
      <dgm:prSet presAssocID="{F58AF1B2-1166-3443-B466-EF0501EEA3B0}" presName="rootText" presStyleLbl="node4" presStyleIdx="9" presStyleCnt="11">
        <dgm:presLayoutVars>
          <dgm:chPref val="3"/>
        </dgm:presLayoutVars>
      </dgm:prSet>
      <dgm:spPr/>
    </dgm:pt>
    <dgm:pt modelId="{C7331C6B-3305-944B-BDD3-4A1CA3891EB2}" type="pres">
      <dgm:prSet presAssocID="{F58AF1B2-1166-3443-B466-EF0501EEA3B0}" presName="rootConnector" presStyleLbl="node4" presStyleIdx="9" presStyleCnt="11"/>
      <dgm:spPr/>
    </dgm:pt>
    <dgm:pt modelId="{0DA954AA-CA4E-A94D-83F1-89F154F2685A}" type="pres">
      <dgm:prSet presAssocID="{F58AF1B2-1166-3443-B466-EF0501EEA3B0}" presName="hierChild4" presStyleCnt="0"/>
      <dgm:spPr/>
    </dgm:pt>
    <dgm:pt modelId="{BE3365EA-8FC2-E540-861B-784EF345D1AB}" type="pres">
      <dgm:prSet presAssocID="{F58AF1B2-1166-3443-B466-EF0501EEA3B0}" presName="hierChild5" presStyleCnt="0"/>
      <dgm:spPr/>
    </dgm:pt>
    <dgm:pt modelId="{66F29E0F-BA35-8E41-A185-BA8C1257EF6D}" type="pres">
      <dgm:prSet presAssocID="{A30C73ED-8E51-AE47-8F87-A4BB59CC2AC3}" presName="Name64" presStyleLbl="parChTrans1D4" presStyleIdx="10" presStyleCnt="11"/>
      <dgm:spPr/>
    </dgm:pt>
    <dgm:pt modelId="{7BB51508-3766-284A-8131-A51308548458}" type="pres">
      <dgm:prSet presAssocID="{9C1C4589-0BA2-104D-8F4A-5A744F0911EB}" presName="hierRoot2" presStyleCnt="0">
        <dgm:presLayoutVars>
          <dgm:hierBranch val="init"/>
        </dgm:presLayoutVars>
      </dgm:prSet>
      <dgm:spPr/>
    </dgm:pt>
    <dgm:pt modelId="{5532270D-7F8D-FF41-93F4-CEDD1C43862D}" type="pres">
      <dgm:prSet presAssocID="{9C1C4589-0BA2-104D-8F4A-5A744F0911EB}" presName="rootComposite" presStyleCnt="0"/>
      <dgm:spPr/>
    </dgm:pt>
    <dgm:pt modelId="{2A3E26EE-67F3-9D41-B107-CB612B575486}" type="pres">
      <dgm:prSet presAssocID="{9C1C4589-0BA2-104D-8F4A-5A744F0911EB}" presName="rootText" presStyleLbl="node4" presStyleIdx="10" presStyleCnt="11">
        <dgm:presLayoutVars>
          <dgm:chPref val="3"/>
        </dgm:presLayoutVars>
      </dgm:prSet>
      <dgm:spPr/>
    </dgm:pt>
    <dgm:pt modelId="{B54DA5E4-A929-E245-A3A7-230E184E87E7}" type="pres">
      <dgm:prSet presAssocID="{9C1C4589-0BA2-104D-8F4A-5A744F0911EB}" presName="rootConnector" presStyleLbl="node4" presStyleIdx="10" presStyleCnt="11"/>
      <dgm:spPr/>
    </dgm:pt>
    <dgm:pt modelId="{C720C063-87BE-AA44-9FD5-550EC68A457A}" type="pres">
      <dgm:prSet presAssocID="{9C1C4589-0BA2-104D-8F4A-5A744F0911EB}" presName="hierChild4" presStyleCnt="0"/>
      <dgm:spPr/>
    </dgm:pt>
    <dgm:pt modelId="{2C4DFBA2-74B4-E24A-B14A-DF3D447B29DC}" type="pres">
      <dgm:prSet presAssocID="{9C1C4589-0BA2-104D-8F4A-5A744F0911EB}" presName="hierChild5" presStyleCnt="0"/>
      <dgm:spPr/>
    </dgm:pt>
    <dgm:pt modelId="{68A194E8-0A40-324D-9F79-F2A9F2D5057F}" type="pres">
      <dgm:prSet presAssocID="{42B0DA5A-BB18-0E4E-9D32-B3C1511A7F95}" presName="hierChild5" presStyleCnt="0"/>
      <dgm:spPr/>
    </dgm:pt>
    <dgm:pt modelId="{61F5A998-F4D7-F145-B423-E59D16EF23EE}" type="pres">
      <dgm:prSet presAssocID="{8E5E023D-B629-E44B-B76C-FDE8CDE4D28C}" presName="hierChild5" presStyleCnt="0"/>
      <dgm:spPr/>
    </dgm:pt>
    <dgm:pt modelId="{7CC951A5-F9CA-1140-99BB-1ABF1F6B441F}" type="pres">
      <dgm:prSet presAssocID="{87EC94A3-AB59-094E-BDF1-D4357EBB61CD}" presName="hierChild3" presStyleCnt="0"/>
      <dgm:spPr/>
    </dgm:pt>
  </dgm:ptLst>
  <dgm:cxnLst>
    <dgm:cxn modelId="{9DB0470B-9A25-F84D-9BDC-12559A022814}" type="presOf" srcId="{ABC4A6D0-11C8-D745-B043-3BBF0E11F87F}" destId="{26E71239-B866-EB49-9CFB-8FAD0AA69E73}" srcOrd="1" destOrd="0" presId="urn:microsoft.com/office/officeart/2009/3/layout/HorizontalOrganizationChart"/>
    <dgm:cxn modelId="{2F2FC20D-1D0E-3743-9588-9F31FA5090B4}" srcId="{E06243CF-060A-2E4C-842A-F2A7070A0316}" destId="{AC07793A-362A-344B-A28D-0D16DB4BB4E8}" srcOrd="1" destOrd="0" parTransId="{48A0BE61-3104-C74A-B15B-49087D526AE0}" sibTransId="{2DE35DCA-71D7-5C41-B5F0-3C8ED794357E}"/>
    <dgm:cxn modelId="{4367E90D-70F2-9E45-A091-B074C6CC9DCA}" type="presOf" srcId="{0255BA86-ACDF-2048-89DC-DDB1AB94DE1F}" destId="{430B79C2-9318-594F-914D-373970D31F5C}" srcOrd="1" destOrd="0" presId="urn:microsoft.com/office/officeart/2009/3/layout/HorizontalOrganizationChart"/>
    <dgm:cxn modelId="{2D1E5B10-9AB8-584F-9411-F390788922BB}" type="presOf" srcId="{BBE8EC3A-CBFC-EF49-9A97-9C2F77FD7C9E}" destId="{9549EBC7-2EB3-FD44-97B7-A0741171EF38}" srcOrd="0" destOrd="0" presId="urn:microsoft.com/office/officeart/2009/3/layout/HorizontalOrganizationChart"/>
    <dgm:cxn modelId="{2B835213-BBDB-BD41-9AAA-8495922C1A3A}" srcId="{87EC94A3-AB59-094E-BDF1-D4357EBB61CD}" destId="{0255BA86-ACDF-2048-89DC-DDB1AB94DE1F}" srcOrd="0" destOrd="0" parTransId="{A313CC54-447C-7D47-9562-AB9CC4962BC3}" sibTransId="{3D6F797C-AA70-D142-A6D6-EB873A63D58F}"/>
    <dgm:cxn modelId="{A8968013-2BBE-D846-804F-C5083A739926}" type="presOf" srcId="{A7B553F4-9E76-FF4B-ABEB-5D8B6C2BCF18}" destId="{61919805-1AB6-5F46-A8A6-B0552BAF06EA}" srcOrd="0" destOrd="0" presId="urn:microsoft.com/office/officeart/2009/3/layout/HorizontalOrganizationChart"/>
    <dgm:cxn modelId="{2D961E15-9D82-3F4A-9EF4-46FBAADC884E}" type="presOf" srcId="{8E5E023D-B629-E44B-B76C-FDE8CDE4D28C}" destId="{1BEB2328-3F09-1A4C-A9EF-1AD2B6089104}" srcOrd="0" destOrd="0" presId="urn:microsoft.com/office/officeart/2009/3/layout/HorizontalOrganizationChart"/>
    <dgm:cxn modelId="{245FC51A-C1DF-7741-BB1C-B98B2576947B}" type="presOf" srcId="{50688823-5565-154F-9FD4-91B7D3B1E925}" destId="{C80FAAE6-418D-FC49-838D-7C402BDAC24F}" srcOrd="1" destOrd="0" presId="urn:microsoft.com/office/officeart/2009/3/layout/HorizontalOrganizationChart"/>
    <dgm:cxn modelId="{15024923-7FD6-D248-B1CD-55E81B54ACF2}" type="presOf" srcId="{72BBBC15-CC83-A542-A727-0D46B43495BA}" destId="{E90C0EEB-52B5-5443-B2C5-AD016FF62112}" srcOrd="0" destOrd="0" presId="urn:microsoft.com/office/officeart/2009/3/layout/HorizontalOrganizationChart"/>
    <dgm:cxn modelId="{C372A123-986C-7240-87EE-516EA96DCEE0}" srcId="{42B0DA5A-BB18-0E4E-9D32-B3C1511A7F95}" destId="{F58AF1B2-1166-3443-B466-EF0501EEA3B0}" srcOrd="2" destOrd="0" parTransId="{889F6B6D-17E2-6341-AA63-F18C1E565CBF}" sibTransId="{4A9C9EA0-3077-1143-A5DF-1253D6FD3E78}"/>
    <dgm:cxn modelId="{9142EB30-6253-F443-A64C-B9A86DDB45FE}" type="presOf" srcId="{F58AF1B2-1166-3443-B466-EF0501EEA3B0}" destId="{C7331C6B-3305-944B-BDD3-4A1CA3891EB2}" srcOrd="1" destOrd="0" presId="urn:microsoft.com/office/officeart/2009/3/layout/HorizontalOrganizationChart"/>
    <dgm:cxn modelId="{4FC4EC30-AAB6-6C4F-B838-DD0537999708}" type="presOf" srcId="{B184FB71-3FD8-8F41-BF50-78C3B5E817B7}" destId="{56C195B9-861E-3B44-AD6D-10D0B4F5E59F}" srcOrd="1" destOrd="0" presId="urn:microsoft.com/office/officeart/2009/3/layout/HorizontalOrganizationChart"/>
    <dgm:cxn modelId="{9B7DFE32-AC1F-4946-9942-9855D407016A}" type="presOf" srcId="{87EC94A3-AB59-094E-BDF1-D4357EBB61CD}" destId="{04BF741D-AE3A-F148-9E37-A5249AEE8151}" srcOrd="0" destOrd="0" presId="urn:microsoft.com/office/officeart/2009/3/layout/HorizontalOrganizationChart"/>
    <dgm:cxn modelId="{B7146C39-CCF2-D24B-897B-5216F9F83603}" type="presOf" srcId="{87EC94A3-AB59-094E-BDF1-D4357EBB61CD}" destId="{C6684B8A-74A4-2647-A628-C493EA55D0AD}" srcOrd="1" destOrd="0" presId="urn:microsoft.com/office/officeart/2009/3/layout/HorizontalOrganizationChart"/>
    <dgm:cxn modelId="{5FA4653F-F047-3744-BA7F-2669C85515BD}" type="presOf" srcId="{AC07793A-362A-344B-A28D-0D16DB4BB4E8}" destId="{89A19DFD-5D40-FF4F-9400-E43D9541534D}" srcOrd="1" destOrd="0" presId="urn:microsoft.com/office/officeart/2009/3/layout/HorizontalOrganizationChart"/>
    <dgm:cxn modelId="{121BA03F-E056-0D43-A4B6-ACC82E8FAF06}" type="presOf" srcId="{9C1C4589-0BA2-104D-8F4A-5A744F0911EB}" destId="{2A3E26EE-67F3-9D41-B107-CB612B575486}" srcOrd="0" destOrd="0" presId="urn:microsoft.com/office/officeart/2009/3/layout/HorizontalOrganizationChart"/>
    <dgm:cxn modelId="{0BE03240-4CC0-1647-9943-59C7A8B5CBA7}" type="presOf" srcId="{954A453C-8A51-534E-AD6F-D2C942B0E8DB}" destId="{C3896CE4-1365-F142-BCE4-84C3AD6FE2F0}" srcOrd="0" destOrd="0" presId="urn:microsoft.com/office/officeart/2009/3/layout/HorizontalOrganizationChart"/>
    <dgm:cxn modelId="{6F8CE041-483A-8845-AB78-5030E5DA7B94}" type="presOf" srcId="{42B0DA5A-BB18-0E4E-9D32-B3C1511A7F95}" destId="{78CF768C-8BED-4045-ACF9-85A796707A9F}" srcOrd="0" destOrd="0" presId="urn:microsoft.com/office/officeart/2009/3/layout/HorizontalOrganizationChart"/>
    <dgm:cxn modelId="{9E380A43-7678-7447-AC28-3AB9CB24D30B}" srcId="{D023B465-F5D3-E041-9395-D1983B3F4558}" destId="{E62DFA5C-E2CB-C64C-BD8A-93C22DA30CE2}" srcOrd="0" destOrd="0" parTransId="{D0CF2C7A-AE17-9D4D-951D-888F0DA31E48}" sibTransId="{05E07872-D8C9-3447-AF7B-FDB71EF20C98}"/>
    <dgm:cxn modelId="{A632DF4F-9EE8-FB46-832F-5FF4947B6BE0}" type="presOf" srcId="{E62DFA5C-E2CB-C64C-BD8A-93C22DA30CE2}" destId="{F6B891A3-07AC-D64C-B276-F72D03833999}" srcOrd="1" destOrd="0" presId="urn:microsoft.com/office/officeart/2009/3/layout/HorizontalOrganizationChart"/>
    <dgm:cxn modelId="{8328B750-1521-B34E-8A3F-15BE868A78E0}" srcId="{8E5E023D-B629-E44B-B76C-FDE8CDE4D28C}" destId="{42B0DA5A-BB18-0E4E-9D32-B3C1511A7F95}" srcOrd="1" destOrd="0" parTransId="{30B9B8F8-914D-9447-B806-A9A09920CF8A}" sibTransId="{6F89BF27-3CA9-7340-A688-A7448A86AFBC}"/>
    <dgm:cxn modelId="{0D042755-6D62-354D-B83B-47BEE38E3DBD}" type="presOf" srcId="{1C070136-E0E6-A34E-8F98-9BA4154471C2}" destId="{5B80396C-CE39-EA4A-BC4F-B401AFE18B85}" srcOrd="1" destOrd="0" presId="urn:microsoft.com/office/officeart/2009/3/layout/HorizontalOrganizationChart"/>
    <dgm:cxn modelId="{C66B2357-C2DD-184E-AC50-57753901890F}" type="presOf" srcId="{48A0BE61-3104-C74A-B15B-49087D526AE0}" destId="{774EFD2D-B1C9-094A-94A8-D132CFD6A816}" srcOrd="0" destOrd="0" presId="urn:microsoft.com/office/officeart/2009/3/layout/HorizontalOrganizationChart"/>
    <dgm:cxn modelId="{5C62C55A-2A67-1E49-ACD0-E2392BBE990F}" type="presOf" srcId="{50688823-5565-154F-9FD4-91B7D3B1E925}" destId="{42A32026-785E-314F-AF24-5910AC039ECC}" srcOrd="0" destOrd="0" presId="urn:microsoft.com/office/officeart/2009/3/layout/HorizontalOrganizationChart"/>
    <dgm:cxn modelId="{EEC0A65B-835E-1F46-9A9F-F141A06D83A9}" srcId="{42B0DA5A-BB18-0E4E-9D32-B3C1511A7F95}" destId="{0580C2A1-F773-1245-931E-675917B898A3}" srcOrd="0" destOrd="0" parTransId="{0FF3CD33-3D93-4348-BDFD-FDB8361E0B75}" sibTransId="{F704E891-6925-B14A-B0B4-3A9BAAACB112}"/>
    <dgm:cxn modelId="{B3BB7C64-8ED7-974A-B531-5AE0201D858C}" srcId="{0255BA86-ACDF-2048-89DC-DDB1AB94DE1F}" destId="{50688823-5565-154F-9FD4-91B7D3B1E925}" srcOrd="1" destOrd="0" parTransId="{739811A0-4ED7-EB4B-8651-80CB064CF854}" sibTransId="{F51BA6A7-47E8-FA46-A0EF-0C0C46F87642}"/>
    <dgm:cxn modelId="{0FDA7D67-CA8E-9846-BB76-EFF3D2F067B7}" type="presOf" srcId="{D0CF2C7A-AE17-9D4D-951D-888F0DA31E48}" destId="{2AFBE6A9-8B26-574B-B733-DB105539112B}" srcOrd="0" destOrd="0" presId="urn:microsoft.com/office/officeart/2009/3/layout/HorizontalOrganizationChart"/>
    <dgm:cxn modelId="{134BD368-7D8B-9645-9B2C-256A14F9C5C1}" type="presOf" srcId="{889F6B6D-17E2-6341-AA63-F18C1E565CBF}" destId="{5A3C0010-2F51-374C-9292-6F9518975AF3}" srcOrd="0" destOrd="0" presId="urn:microsoft.com/office/officeart/2009/3/layout/HorizontalOrganizationChart"/>
    <dgm:cxn modelId="{F130486B-1EFB-E54C-A575-296E594E6A39}" type="presOf" srcId="{CA182104-155B-D240-868E-9E15C4049E11}" destId="{2EE786BA-BA6A-7D46-A5A1-F69592CDFD96}" srcOrd="0" destOrd="0" presId="urn:microsoft.com/office/officeart/2009/3/layout/HorizontalOrganizationChart"/>
    <dgm:cxn modelId="{EA4DB26C-2AB9-3140-968F-030115D17FBC}" srcId="{CA182104-155B-D240-868E-9E15C4049E11}" destId="{87EC94A3-AB59-094E-BDF1-D4357EBB61CD}" srcOrd="0" destOrd="0" parTransId="{DDF4CAAB-7E74-7D4B-BDA0-E56B54648E7F}" sibTransId="{2EC59B00-F35A-4946-8FCD-753CBCCCD629}"/>
    <dgm:cxn modelId="{44332C6E-063D-7D47-8D19-516FB8A2AADF}" srcId="{42B0DA5A-BB18-0E4E-9D32-B3C1511A7F95}" destId="{1C070136-E0E6-A34E-8F98-9BA4154471C2}" srcOrd="1" destOrd="0" parTransId="{72BBBC15-CC83-A542-A727-0D46B43495BA}" sibTransId="{1C55917B-E62B-BA47-918A-C9015B478883}"/>
    <dgm:cxn modelId="{2206456F-27E1-BE40-873E-6D2EEE40CF88}" srcId="{AC07793A-362A-344B-A28D-0D16DB4BB4E8}" destId="{05760A42-B07E-7241-B07B-75EB1A0A04D6}" srcOrd="1" destOrd="0" parTransId="{637A3B67-73AC-9C47-8E23-1977E53F4BB1}" sibTransId="{A86EA99D-33FC-294C-8835-7652904B53D2}"/>
    <dgm:cxn modelId="{EFFCB771-F30B-3741-81D6-65673D8B8F23}" srcId="{42B0DA5A-BB18-0E4E-9D32-B3C1511A7F95}" destId="{9C1C4589-0BA2-104D-8F4A-5A744F0911EB}" srcOrd="3" destOrd="0" parTransId="{A30C73ED-8E51-AE47-8F87-A4BB59CC2AC3}" sibTransId="{3D6324B7-BEE9-2E40-9A28-7440071A268E}"/>
    <dgm:cxn modelId="{10C9DA79-386E-9040-81A7-7417B99CB0FC}" type="presOf" srcId="{42B0DA5A-BB18-0E4E-9D32-B3C1511A7F95}" destId="{2FC6D31A-DC3F-0E40-B823-841D8247C93A}" srcOrd="1" destOrd="0" presId="urn:microsoft.com/office/officeart/2009/3/layout/HorizontalOrganizationChart"/>
    <dgm:cxn modelId="{9F1E1A7E-2CA5-0E4B-A0DA-96E0CB597E63}" type="presOf" srcId="{E62DFA5C-E2CB-C64C-BD8A-93C22DA30CE2}" destId="{72BDF3B9-1E37-4F4B-954C-6E39D303E4C6}" srcOrd="0" destOrd="0" presId="urn:microsoft.com/office/officeart/2009/3/layout/HorizontalOrganizationChart"/>
    <dgm:cxn modelId="{C5B9BC81-71C9-2546-B244-8F93F393C84E}" type="presOf" srcId="{ABC4A6D0-11C8-D745-B043-3BBF0E11F87F}" destId="{3816767B-632D-D44D-9C3F-52893E054B97}" srcOrd="0" destOrd="0" presId="urn:microsoft.com/office/officeart/2009/3/layout/HorizontalOrganizationChart"/>
    <dgm:cxn modelId="{06889984-058A-644C-9E43-BA183CC2D696}" type="presOf" srcId="{B184FB71-3FD8-8F41-BF50-78C3B5E817B7}" destId="{EA3D4972-599A-574A-96BB-C018FD385126}" srcOrd="0" destOrd="0" presId="urn:microsoft.com/office/officeart/2009/3/layout/HorizontalOrganizationChart"/>
    <dgm:cxn modelId="{8DCDCB86-7E03-724E-A216-68D9DA618FC3}" srcId="{2E4B4C35-51F8-5C44-8D92-0E17895958A9}" destId="{954A453C-8A51-534E-AD6F-D2C942B0E8DB}" srcOrd="0" destOrd="0" parTransId="{4726D673-8D2A-254E-838B-D7591E66D0E0}" sibTransId="{A1898EE0-DF85-2C47-8C4A-AED6DD3353E3}"/>
    <dgm:cxn modelId="{52AF4288-AA96-724E-B921-950FAA47D14D}" type="presOf" srcId="{0FF3CD33-3D93-4348-BDFD-FDB8361E0B75}" destId="{FC24C9DB-2A0E-6846-8615-919E877B7F60}" srcOrd="0" destOrd="0" presId="urn:microsoft.com/office/officeart/2009/3/layout/HorizontalOrganizationChart"/>
    <dgm:cxn modelId="{30CA2B89-7804-3247-91C6-5A3B567E87AB}" type="presOf" srcId="{E06243CF-060A-2E4C-842A-F2A7070A0316}" destId="{22E620D6-A314-AF45-BE18-59D0EA658FFD}" srcOrd="0" destOrd="0" presId="urn:microsoft.com/office/officeart/2009/3/layout/HorizontalOrganizationChart"/>
    <dgm:cxn modelId="{AAA38589-CF5C-F94F-B67C-83FE9D5148FF}" type="presOf" srcId="{FE42ECE6-2778-9843-9EC2-6021925B5457}" destId="{CD0F24E9-F579-A445-ABD4-34F2C5D19E45}" srcOrd="0" destOrd="0" presId="urn:microsoft.com/office/officeart/2009/3/layout/HorizontalOrganizationChart"/>
    <dgm:cxn modelId="{B1BD328E-23B8-3849-86B0-CB04F127A1DA}" srcId="{0255BA86-ACDF-2048-89DC-DDB1AB94DE1F}" destId="{2E4B4C35-51F8-5C44-8D92-0E17895958A9}" srcOrd="2" destOrd="0" parTransId="{EB525564-B3E2-974D-99BC-85CB8DDA1EF2}" sibTransId="{3B783E1D-2ACE-E542-A766-22C600CEC90D}"/>
    <dgm:cxn modelId="{3077288F-8E07-F94F-8198-A90990B45A27}" type="presOf" srcId="{05760A42-B07E-7241-B07B-75EB1A0A04D6}" destId="{E3E6B670-15D6-CA4D-AC69-A59FDD321090}" srcOrd="0" destOrd="0" presId="urn:microsoft.com/office/officeart/2009/3/layout/HorizontalOrganizationChart"/>
    <dgm:cxn modelId="{0D99948F-6385-7440-B91C-C2F46B8DB003}" srcId="{0255BA86-ACDF-2048-89DC-DDB1AB94DE1F}" destId="{E06243CF-060A-2E4C-842A-F2A7070A0316}" srcOrd="0" destOrd="0" parTransId="{A7B553F4-9E76-FF4B-ABEB-5D8B6C2BCF18}" sibTransId="{8B5C1998-32F2-FE44-8FBC-FB3A2ADA51EB}"/>
    <dgm:cxn modelId="{98BA1DA5-06E1-F747-94E0-0F3BB4042E86}" type="presOf" srcId="{D023B465-F5D3-E041-9395-D1983B3F4558}" destId="{0FF205AE-4355-5F45-8800-1830D7D8AC04}" srcOrd="0" destOrd="0" presId="urn:microsoft.com/office/officeart/2009/3/layout/HorizontalOrganizationChart"/>
    <dgm:cxn modelId="{23F387A5-CBAC-E544-AE4A-107B152CE8D7}" type="presOf" srcId="{A30C73ED-8E51-AE47-8F87-A4BB59CC2AC3}" destId="{66F29E0F-BA35-8E41-A185-BA8C1257EF6D}" srcOrd="0" destOrd="0" presId="urn:microsoft.com/office/officeart/2009/3/layout/HorizontalOrganizationChart"/>
    <dgm:cxn modelId="{94056FA6-CCB1-644C-87A8-D6541932181E}" type="presOf" srcId="{EB525564-B3E2-974D-99BC-85CB8DDA1EF2}" destId="{C28120DC-16C5-2D49-983A-22EB97EFDC57}" srcOrd="0" destOrd="0" presId="urn:microsoft.com/office/officeart/2009/3/layout/HorizontalOrganizationChart"/>
    <dgm:cxn modelId="{EFC21EA8-2C75-4C48-AC84-2EC31A738CD6}" type="presOf" srcId="{12B0CC2E-AEE9-774D-89C1-43E2F5D2773D}" destId="{AC829FFB-DDD5-A445-BC4C-1A51F4D10AB9}" srcOrd="0" destOrd="0" presId="urn:microsoft.com/office/officeart/2009/3/layout/HorizontalOrganizationChart"/>
    <dgm:cxn modelId="{93B11CAE-C7FB-B746-BC99-39E11D0572B8}" srcId="{87EC94A3-AB59-094E-BDF1-D4357EBB61CD}" destId="{8E5E023D-B629-E44B-B76C-FDE8CDE4D28C}" srcOrd="1" destOrd="0" parTransId="{8111ED5D-51BE-7D4F-B8E3-3CFC7E776144}" sibTransId="{2DDCEFBB-95DB-C248-8B14-EC44486DFF17}"/>
    <dgm:cxn modelId="{90742CAF-1E44-034D-B546-F44E04A65B71}" type="presOf" srcId="{2E4B4C35-51F8-5C44-8D92-0E17895958A9}" destId="{753B486C-E5EE-BC44-9FA3-B52A97275803}" srcOrd="1" destOrd="0" presId="urn:microsoft.com/office/officeart/2009/3/layout/HorizontalOrganizationChart"/>
    <dgm:cxn modelId="{48D355B1-64DF-0A4F-8858-3F55FE849F80}" type="presOf" srcId="{637A3B67-73AC-9C47-8E23-1977E53F4BB1}" destId="{76663E45-8378-AD4F-8146-169092D5E082}" srcOrd="0" destOrd="0" presId="urn:microsoft.com/office/officeart/2009/3/layout/HorizontalOrganizationChart"/>
    <dgm:cxn modelId="{9A3555B6-1E11-3347-A892-ED22491C2615}" srcId="{8E5E023D-B629-E44B-B76C-FDE8CDE4D28C}" destId="{D023B465-F5D3-E041-9395-D1983B3F4558}" srcOrd="0" destOrd="0" parTransId="{E41F8399-346C-3342-B131-E5F34B2700D9}" sibTransId="{84B51CC4-24AC-9446-96B7-5F28A45B0EBB}"/>
    <dgm:cxn modelId="{D61D9EB8-8E27-CF42-AB65-04BED57F2CEA}" type="presOf" srcId="{F58AF1B2-1166-3443-B466-EF0501EEA3B0}" destId="{0D717960-8A27-5440-883C-9C33C7646E62}" srcOrd="0" destOrd="0" presId="urn:microsoft.com/office/officeart/2009/3/layout/HorizontalOrganizationChart"/>
    <dgm:cxn modelId="{A64072BB-3275-3B4E-80EB-84895D36A5AE}" type="presOf" srcId="{D023B465-F5D3-E041-9395-D1983B3F4558}" destId="{B5B12441-F107-194A-B3F5-CA4BE5385CC6}" srcOrd="1" destOrd="0" presId="urn:microsoft.com/office/officeart/2009/3/layout/HorizontalOrganizationChart"/>
    <dgm:cxn modelId="{08A02BC5-B2DA-864B-A5A9-41D9FC372678}" srcId="{AC07793A-362A-344B-A28D-0D16DB4BB4E8}" destId="{ABC4A6D0-11C8-D745-B043-3BBF0E11F87F}" srcOrd="0" destOrd="0" parTransId="{56F286FB-87ED-C44E-8152-9B475CFA39FB}" sibTransId="{D1AEE6AA-2750-8242-92E1-9EFCB2C2B25D}"/>
    <dgm:cxn modelId="{6CE8E9C6-DC70-8449-BA7E-C2314EA24230}" type="presOf" srcId="{1C070136-E0E6-A34E-8F98-9BA4154471C2}" destId="{8B4079C7-500E-5047-B171-9A7E56395A69}" srcOrd="0" destOrd="0" presId="urn:microsoft.com/office/officeart/2009/3/layout/HorizontalOrganizationChart"/>
    <dgm:cxn modelId="{74A33ECA-7535-6045-975E-A6B3493BFDA7}" type="presOf" srcId="{A313CC54-447C-7D47-9562-AB9CC4962BC3}" destId="{3C0190FF-E131-D946-A79C-6E9295F03B54}" srcOrd="0" destOrd="0" presId="urn:microsoft.com/office/officeart/2009/3/layout/HorizontalOrganizationChart"/>
    <dgm:cxn modelId="{184EC0CA-F69F-F449-8FF2-11A78BB791FA}" type="presOf" srcId="{56F286FB-87ED-C44E-8152-9B475CFA39FB}" destId="{5B4FFE28-070E-8D44-B2FB-58017DEBF82B}" srcOrd="0" destOrd="0" presId="urn:microsoft.com/office/officeart/2009/3/layout/HorizontalOrganizationChart"/>
    <dgm:cxn modelId="{F88FB0CC-0BA5-9347-B232-37DED36C305B}" type="presOf" srcId="{0580C2A1-F773-1245-931E-675917B898A3}" destId="{D6C690D9-B382-504B-BF43-A84511F8C4AC}" srcOrd="0" destOrd="0" presId="urn:microsoft.com/office/officeart/2009/3/layout/HorizontalOrganizationChart"/>
    <dgm:cxn modelId="{7A749FD1-F4CE-974F-A3F6-3AD1177C0655}" srcId="{E06243CF-060A-2E4C-842A-F2A7070A0316}" destId="{B184FB71-3FD8-8F41-BF50-78C3B5E817B7}" srcOrd="0" destOrd="0" parTransId="{FE42ECE6-2778-9843-9EC2-6021925B5457}" sibTransId="{1820F983-8780-F041-8E90-9A142E251158}"/>
    <dgm:cxn modelId="{220D93D4-BC60-BC40-B222-2C4B3A639E2E}" type="presOf" srcId="{AC07793A-362A-344B-A28D-0D16DB4BB4E8}" destId="{B8B858F2-B31E-D844-A1D0-51CA9ECEB3F8}" srcOrd="0" destOrd="0" presId="urn:microsoft.com/office/officeart/2009/3/layout/HorizontalOrganizationChart"/>
    <dgm:cxn modelId="{BC92D2D4-009F-374D-B15E-95E483CD82E0}" type="presOf" srcId="{8111ED5D-51BE-7D4F-B8E3-3CFC7E776144}" destId="{AD11354F-71FC-F543-ABD1-4F4A0107F2A4}" srcOrd="0" destOrd="0" presId="urn:microsoft.com/office/officeart/2009/3/layout/HorizontalOrganizationChart"/>
    <dgm:cxn modelId="{DEA6DCD7-094E-524F-9266-81998C0B6D1C}" type="presOf" srcId="{739811A0-4ED7-EB4B-8651-80CB064CF854}" destId="{CF2B85E8-4CA7-614B-876B-B1153023FD4F}" srcOrd="0" destOrd="0" presId="urn:microsoft.com/office/officeart/2009/3/layout/HorizontalOrganizationChart"/>
    <dgm:cxn modelId="{38B86FDA-469E-D340-B875-4FCF51C71C01}" type="presOf" srcId="{9C1C4589-0BA2-104D-8F4A-5A744F0911EB}" destId="{B54DA5E4-A929-E245-A3A7-230E184E87E7}" srcOrd="1" destOrd="0" presId="urn:microsoft.com/office/officeart/2009/3/layout/HorizontalOrganizationChart"/>
    <dgm:cxn modelId="{A22C25E9-FBFE-E042-8D7D-D8E15F09DC1F}" type="presOf" srcId="{4726D673-8D2A-254E-838B-D7591E66D0E0}" destId="{BEE66975-8E0F-7348-9C14-34EB3F49328D}" srcOrd="0" destOrd="0" presId="urn:microsoft.com/office/officeart/2009/3/layout/HorizontalOrganizationChart"/>
    <dgm:cxn modelId="{AE0261E9-1CFD-6344-874B-720F41ED792C}" type="presOf" srcId="{0580C2A1-F773-1245-931E-675917B898A3}" destId="{1E84EF97-1025-DC44-B3AC-4A4E5F30ABBC}" srcOrd="1" destOrd="0" presId="urn:microsoft.com/office/officeart/2009/3/layout/HorizontalOrganizationChart"/>
    <dgm:cxn modelId="{C628B3EA-A76F-0840-A857-A08CB09269B1}" type="presOf" srcId="{2E4B4C35-51F8-5C44-8D92-0E17895958A9}" destId="{6BC47EEE-CD03-314A-BD5E-38BB7BE71E92}" srcOrd="0" destOrd="0" presId="urn:microsoft.com/office/officeart/2009/3/layout/HorizontalOrganizationChart"/>
    <dgm:cxn modelId="{DB7EAAEE-68EE-734A-A196-B7DC6C283272}" type="presOf" srcId="{954A453C-8A51-534E-AD6F-D2C942B0E8DB}" destId="{9B4B37EE-A5A0-C649-ADFE-A272D9378383}" srcOrd="1" destOrd="0" presId="urn:microsoft.com/office/officeart/2009/3/layout/HorizontalOrganizationChart"/>
    <dgm:cxn modelId="{4FE452EF-8F6E-A943-A84E-949DAC57E37F}" type="presOf" srcId="{E06243CF-060A-2E4C-842A-F2A7070A0316}" destId="{696AEC23-12E7-844B-9C8D-4A4E7D497C43}" srcOrd="1" destOrd="0" presId="urn:microsoft.com/office/officeart/2009/3/layout/HorizontalOrganizationChart"/>
    <dgm:cxn modelId="{B76159F1-8325-1F45-ADB4-D84EEDC271F1}" type="presOf" srcId="{8E5E023D-B629-E44B-B76C-FDE8CDE4D28C}" destId="{96B9D1D6-E58C-424B-9C9A-623B82BE9619}" srcOrd="1" destOrd="0" presId="urn:microsoft.com/office/officeart/2009/3/layout/HorizontalOrganizationChart"/>
    <dgm:cxn modelId="{5EF067F2-A216-C147-803C-C1227BB7A9E8}" type="presOf" srcId="{05760A42-B07E-7241-B07B-75EB1A0A04D6}" destId="{B4D30AF9-083B-944B-B69D-CACB8F89A566}" srcOrd="1" destOrd="0" presId="urn:microsoft.com/office/officeart/2009/3/layout/HorizontalOrganizationChart"/>
    <dgm:cxn modelId="{A08D1FF4-E8D7-944D-951B-C1A1F88D96D2}" type="presOf" srcId="{12B0CC2E-AEE9-774D-89C1-43E2F5D2773D}" destId="{3AE2650A-7B2A-484A-8B55-6B6FC15FBF87}" srcOrd="1" destOrd="0" presId="urn:microsoft.com/office/officeart/2009/3/layout/HorizontalOrganizationChart"/>
    <dgm:cxn modelId="{E019B2F5-8F9E-3046-8EFE-8F9D05586C05}" type="presOf" srcId="{30B9B8F8-914D-9447-B806-A9A09920CF8A}" destId="{1F38D75B-3FD6-7747-BA3D-47A82C609040}" srcOrd="0" destOrd="0" presId="urn:microsoft.com/office/officeart/2009/3/layout/HorizontalOrganizationChart"/>
    <dgm:cxn modelId="{11CF7DF6-6D02-704B-9E6A-A2A18BDA38F4}" type="presOf" srcId="{E41F8399-346C-3342-B131-E5F34B2700D9}" destId="{96A63599-A6A6-B347-A50B-83D64FCCD8FA}" srcOrd="0" destOrd="0" presId="urn:microsoft.com/office/officeart/2009/3/layout/HorizontalOrganizationChart"/>
    <dgm:cxn modelId="{3D649FF8-8A86-2D40-8555-B6B18A7CCD9F}" srcId="{D023B465-F5D3-E041-9395-D1983B3F4558}" destId="{12B0CC2E-AEE9-774D-89C1-43E2F5D2773D}" srcOrd="1" destOrd="0" parTransId="{BBE8EC3A-CBFC-EF49-9A97-9C2F77FD7C9E}" sibTransId="{FB95A236-8257-4F4F-8C16-C1F1F08C4907}"/>
    <dgm:cxn modelId="{30B7ADFE-4179-E949-B8E3-607BE0CF8BEA}" type="presOf" srcId="{0255BA86-ACDF-2048-89DC-DDB1AB94DE1F}" destId="{66D42F91-5247-4847-B7B0-CBADECD3BC55}" srcOrd="0" destOrd="0" presId="urn:microsoft.com/office/officeart/2009/3/layout/HorizontalOrganizationChart"/>
    <dgm:cxn modelId="{0B0C827A-8804-5D48-9CCC-118C8682AB43}" type="presParOf" srcId="{2EE786BA-BA6A-7D46-A5A1-F69592CDFD96}" destId="{A9843D28-B92E-C046-A2A1-FD739EDF1ED9}" srcOrd="0" destOrd="0" presId="urn:microsoft.com/office/officeart/2009/3/layout/HorizontalOrganizationChart"/>
    <dgm:cxn modelId="{9FD48BD2-BBE3-2046-B0F1-35098E45E543}" type="presParOf" srcId="{A9843D28-B92E-C046-A2A1-FD739EDF1ED9}" destId="{B6EE1982-6FE0-E74A-811B-062EF4FBC823}" srcOrd="0" destOrd="0" presId="urn:microsoft.com/office/officeart/2009/3/layout/HorizontalOrganizationChart"/>
    <dgm:cxn modelId="{64827887-16CB-4947-82B2-0FA8A2E5671A}" type="presParOf" srcId="{B6EE1982-6FE0-E74A-811B-062EF4FBC823}" destId="{04BF741D-AE3A-F148-9E37-A5249AEE8151}" srcOrd="0" destOrd="0" presId="urn:microsoft.com/office/officeart/2009/3/layout/HorizontalOrganizationChart"/>
    <dgm:cxn modelId="{8F9245B4-EBC1-5A46-808C-F9A553D9B77F}" type="presParOf" srcId="{B6EE1982-6FE0-E74A-811B-062EF4FBC823}" destId="{C6684B8A-74A4-2647-A628-C493EA55D0AD}" srcOrd="1" destOrd="0" presId="urn:microsoft.com/office/officeart/2009/3/layout/HorizontalOrganizationChart"/>
    <dgm:cxn modelId="{FA1E5712-0462-4C42-B66E-3524D6985F77}" type="presParOf" srcId="{A9843D28-B92E-C046-A2A1-FD739EDF1ED9}" destId="{250FDDC3-C759-D64B-AD52-661FFCF1286F}" srcOrd="1" destOrd="0" presId="urn:microsoft.com/office/officeart/2009/3/layout/HorizontalOrganizationChart"/>
    <dgm:cxn modelId="{69B95DD6-DAAA-4043-9AF1-29C06F9DD315}" type="presParOf" srcId="{250FDDC3-C759-D64B-AD52-661FFCF1286F}" destId="{3C0190FF-E131-D946-A79C-6E9295F03B54}" srcOrd="0" destOrd="0" presId="urn:microsoft.com/office/officeart/2009/3/layout/HorizontalOrganizationChart"/>
    <dgm:cxn modelId="{05EF18FE-C4F5-3A42-AFAD-19BEA02FED0E}" type="presParOf" srcId="{250FDDC3-C759-D64B-AD52-661FFCF1286F}" destId="{02A3357A-04E4-C743-A606-419F60F08B81}" srcOrd="1" destOrd="0" presId="urn:microsoft.com/office/officeart/2009/3/layout/HorizontalOrganizationChart"/>
    <dgm:cxn modelId="{D36AF866-A04D-284A-B40C-84648B834DBF}" type="presParOf" srcId="{02A3357A-04E4-C743-A606-419F60F08B81}" destId="{F71E28BB-0E61-E042-BD81-4B941184FD19}" srcOrd="0" destOrd="0" presId="urn:microsoft.com/office/officeart/2009/3/layout/HorizontalOrganizationChart"/>
    <dgm:cxn modelId="{DB356B6F-D2BD-5B40-A57C-083C8803DA72}" type="presParOf" srcId="{F71E28BB-0E61-E042-BD81-4B941184FD19}" destId="{66D42F91-5247-4847-B7B0-CBADECD3BC55}" srcOrd="0" destOrd="0" presId="urn:microsoft.com/office/officeart/2009/3/layout/HorizontalOrganizationChart"/>
    <dgm:cxn modelId="{EA7A8FCC-A838-5A43-B0DD-E6302537B53F}" type="presParOf" srcId="{F71E28BB-0E61-E042-BD81-4B941184FD19}" destId="{430B79C2-9318-594F-914D-373970D31F5C}" srcOrd="1" destOrd="0" presId="urn:microsoft.com/office/officeart/2009/3/layout/HorizontalOrganizationChart"/>
    <dgm:cxn modelId="{CF50EBF4-D10A-8F45-A305-F1AA30F02F56}" type="presParOf" srcId="{02A3357A-04E4-C743-A606-419F60F08B81}" destId="{A5772310-DB0D-0E42-A148-D1000550CF38}" srcOrd="1" destOrd="0" presId="urn:microsoft.com/office/officeart/2009/3/layout/HorizontalOrganizationChart"/>
    <dgm:cxn modelId="{F74DD8DE-9366-524C-ACE0-B1AA72459F42}" type="presParOf" srcId="{A5772310-DB0D-0E42-A148-D1000550CF38}" destId="{61919805-1AB6-5F46-A8A6-B0552BAF06EA}" srcOrd="0" destOrd="0" presId="urn:microsoft.com/office/officeart/2009/3/layout/HorizontalOrganizationChart"/>
    <dgm:cxn modelId="{71D2F687-A7DA-A142-8AF9-F981AE270C7C}" type="presParOf" srcId="{A5772310-DB0D-0E42-A148-D1000550CF38}" destId="{715CB656-F8E3-E840-BFA9-71F7A5F3D40A}" srcOrd="1" destOrd="0" presId="urn:microsoft.com/office/officeart/2009/3/layout/HorizontalOrganizationChart"/>
    <dgm:cxn modelId="{7C78C52E-B930-6C47-8425-1E691F6D6233}" type="presParOf" srcId="{715CB656-F8E3-E840-BFA9-71F7A5F3D40A}" destId="{27D3FA9E-8221-3545-AE31-474DA413A673}" srcOrd="0" destOrd="0" presId="urn:microsoft.com/office/officeart/2009/3/layout/HorizontalOrganizationChart"/>
    <dgm:cxn modelId="{1FA62903-16BC-A14B-B560-E2B8458912E6}" type="presParOf" srcId="{27D3FA9E-8221-3545-AE31-474DA413A673}" destId="{22E620D6-A314-AF45-BE18-59D0EA658FFD}" srcOrd="0" destOrd="0" presId="urn:microsoft.com/office/officeart/2009/3/layout/HorizontalOrganizationChart"/>
    <dgm:cxn modelId="{8329BC9D-CB49-D84E-8E9A-DA177FFA113E}" type="presParOf" srcId="{27D3FA9E-8221-3545-AE31-474DA413A673}" destId="{696AEC23-12E7-844B-9C8D-4A4E7D497C43}" srcOrd="1" destOrd="0" presId="urn:microsoft.com/office/officeart/2009/3/layout/HorizontalOrganizationChart"/>
    <dgm:cxn modelId="{516D7732-C9D9-8844-BF65-9B9EB0091490}" type="presParOf" srcId="{715CB656-F8E3-E840-BFA9-71F7A5F3D40A}" destId="{7655619F-6C34-5340-AF3D-5A341EF2CAEE}" srcOrd="1" destOrd="0" presId="urn:microsoft.com/office/officeart/2009/3/layout/HorizontalOrganizationChart"/>
    <dgm:cxn modelId="{43AEF101-DE88-084E-BB2A-18073AB4C324}" type="presParOf" srcId="{7655619F-6C34-5340-AF3D-5A341EF2CAEE}" destId="{CD0F24E9-F579-A445-ABD4-34F2C5D19E45}" srcOrd="0" destOrd="0" presId="urn:microsoft.com/office/officeart/2009/3/layout/HorizontalOrganizationChart"/>
    <dgm:cxn modelId="{C0D798FA-0A16-CE42-9396-FE56FC7E3539}" type="presParOf" srcId="{7655619F-6C34-5340-AF3D-5A341EF2CAEE}" destId="{3E173A93-DDFF-9245-A2D2-FF5E16424CF9}" srcOrd="1" destOrd="0" presId="urn:microsoft.com/office/officeart/2009/3/layout/HorizontalOrganizationChart"/>
    <dgm:cxn modelId="{FE1972B7-E60E-6B47-8C27-FBB53FAEE75A}" type="presParOf" srcId="{3E173A93-DDFF-9245-A2D2-FF5E16424CF9}" destId="{4394C636-8B58-8944-A16C-DA41FC963593}" srcOrd="0" destOrd="0" presId="urn:microsoft.com/office/officeart/2009/3/layout/HorizontalOrganizationChart"/>
    <dgm:cxn modelId="{2B4813C2-14B3-A746-A6C0-4F5C0AAF790E}" type="presParOf" srcId="{4394C636-8B58-8944-A16C-DA41FC963593}" destId="{EA3D4972-599A-574A-96BB-C018FD385126}" srcOrd="0" destOrd="0" presId="urn:microsoft.com/office/officeart/2009/3/layout/HorizontalOrganizationChart"/>
    <dgm:cxn modelId="{C3A239E1-5D9E-8C40-8B3F-CD0B07CDF207}" type="presParOf" srcId="{4394C636-8B58-8944-A16C-DA41FC963593}" destId="{56C195B9-861E-3B44-AD6D-10D0B4F5E59F}" srcOrd="1" destOrd="0" presId="urn:microsoft.com/office/officeart/2009/3/layout/HorizontalOrganizationChart"/>
    <dgm:cxn modelId="{E4FD3501-7506-7243-A3EB-CA10D6217AAC}" type="presParOf" srcId="{3E173A93-DDFF-9245-A2D2-FF5E16424CF9}" destId="{89B23327-C2DA-0E47-A84C-7F118D0A442C}" srcOrd="1" destOrd="0" presId="urn:microsoft.com/office/officeart/2009/3/layout/HorizontalOrganizationChart"/>
    <dgm:cxn modelId="{EE7D4E84-94B3-774C-9B85-6145078439EF}" type="presParOf" srcId="{3E173A93-DDFF-9245-A2D2-FF5E16424CF9}" destId="{E58B3484-C3E3-BC41-885E-D711EF002F96}" srcOrd="2" destOrd="0" presId="urn:microsoft.com/office/officeart/2009/3/layout/HorizontalOrganizationChart"/>
    <dgm:cxn modelId="{DC4942EF-6481-4F4E-806D-8E2D091F62BE}" type="presParOf" srcId="{7655619F-6C34-5340-AF3D-5A341EF2CAEE}" destId="{774EFD2D-B1C9-094A-94A8-D132CFD6A816}" srcOrd="2" destOrd="0" presId="urn:microsoft.com/office/officeart/2009/3/layout/HorizontalOrganizationChart"/>
    <dgm:cxn modelId="{D1DA8753-37EC-8340-AC71-5E8575F22B42}" type="presParOf" srcId="{7655619F-6C34-5340-AF3D-5A341EF2CAEE}" destId="{05B324F3-C055-9747-8278-FCE9635F02D5}" srcOrd="3" destOrd="0" presId="urn:microsoft.com/office/officeart/2009/3/layout/HorizontalOrganizationChart"/>
    <dgm:cxn modelId="{E5B3609B-6CFA-8649-B40D-A20460AD966F}" type="presParOf" srcId="{05B324F3-C055-9747-8278-FCE9635F02D5}" destId="{BE242CEF-4506-144F-A33D-A094B0024514}" srcOrd="0" destOrd="0" presId="urn:microsoft.com/office/officeart/2009/3/layout/HorizontalOrganizationChart"/>
    <dgm:cxn modelId="{35B21BB6-72DA-6748-B960-72EE5F2D9300}" type="presParOf" srcId="{BE242CEF-4506-144F-A33D-A094B0024514}" destId="{B8B858F2-B31E-D844-A1D0-51CA9ECEB3F8}" srcOrd="0" destOrd="0" presId="urn:microsoft.com/office/officeart/2009/3/layout/HorizontalOrganizationChart"/>
    <dgm:cxn modelId="{1AC29B84-C330-0E40-9A7B-ED473197B346}" type="presParOf" srcId="{BE242CEF-4506-144F-A33D-A094B0024514}" destId="{89A19DFD-5D40-FF4F-9400-E43D9541534D}" srcOrd="1" destOrd="0" presId="urn:microsoft.com/office/officeart/2009/3/layout/HorizontalOrganizationChart"/>
    <dgm:cxn modelId="{6899ED81-56E4-384C-80B9-F119DE4552F9}" type="presParOf" srcId="{05B324F3-C055-9747-8278-FCE9635F02D5}" destId="{58A8556C-B932-5F4D-AD46-304742816BEF}" srcOrd="1" destOrd="0" presId="urn:microsoft.com/office/officeart/2009/3/layout/HorizontalOrganizationChart"/>
    <dgm:cxn modelId="{3407A431-49C4-604F-B762-2E81DB4FA40E}" type="presParOf" srcId="{58A8556C-B932-5F4D-AD46-304742816BEF}" destId="{5B4FFE28-070E-8D44-B2FB-58017DEBF82B}" srcOrd="0" destOrd="0" presId="urn:microsoft.com/office/officeart/2009/3/layout/HorizontalOrganizationChart"/>
    <dgm:cxn modelId="{D99040D4-9693-214F-BFCB-B317F3F544FF}" type="presParOf" srcId="{58A8556C-B932-5F4D-AD46-304742816BEF}" destId="{2014A98E-BA09-0F42-84A6-3146FE92A5D9}" srcOrd="1" destOrd="0" presId="urn:microsoft.com/office/officeart/2009/3/layout/HorizontalOrganizationChart"/>
    <dgm:cxn modelId="{2D35058F-D3F5-834E-AF7C-E42187E191BB}" type="presParOf" srcId="{2014A98E-BA09-0F42-84A6-3146FE92A5D9}" destId="{CB1F3E4B-33FC-2243-8663-BE592BB4FB6A}" srcOrd="0" destOrd="0" presId="urn:microsoft.com/office/officeart/2009/3/layout/HorizontalOrganizationChart"/>
    <dgm:cxn modelId="{140D1A0F-DCC5-644F-9273-2E6368B16B2B}" type="presParOf" srcId="{CB1F3E4B-33FC-2243-8663-BE592BB4FB6A}" destId="{3816767B-632D-D44D-9C3F-52893E054B97}" srcOrd="0" destOrd="0" presId="urn:microsoft.com/office/officeart/2009/3/layout/HorizontalOrganizationChart"/>
    <dgm:cxn modelId="{7F4473C9-6B83-6C47-9679-B059B2C42D09}" type="presParOf" srcId="{CB1F3E4B-33FC-2243-8663-BE592BB4FB6A}" destId="{26E71239-B866-EB49-9CFB-8FAD0AA69E73}" srcOrd="1" destOrd="0" presId="urn:microsoft.com/office/officeart/2009/3/layout/HorizontalOrganizationChart"/>
    <dgm:cxn modelId="{009F95B6-61C5-724F-9DA6-65F98F5AE43C}" type="presParOf" srcId="{2014A98E-BA09-0F42-84A6-3146FE92A5D9}" destId="{4C0B4DD1-76F5-F94C-9602-5408E7E9BCD5}" srcOrd="1" destOrd="0" presId="urn:microsoft.com/office/officeart/2009/3/layout/HorizontalOrganizationChart"/>
    <dgm:cxn modelId="{F9F3A522-1E0F-6E4C-9D46-352983E8A8D4}" type="presParOf" srcId="{2014A98E-BA09-0F42-84A6-3146FE92A5D9}" destId="{C6673E65-6FB2-F34C-9E32-EDD65C70CF63}" srcOrd="2" destOrd="0" presId="urn:microsoft.com/office/officeart/2009/3/layout/HorizontalOrganizationChart"/>
    <dgm:cxn modelId="{186BDB41-2379-1543-A45B-52A4027BD92D}" type="presParOf" srcId="{58A8556C-B932-5F4D-AD46-304742816BEF}" destId="{76663E45-8378-AD4F-8146-169092D5E082}" srcOrd="2" destOrd="0" presId="urn:microsoft.com/office/officeart/2009/3/layout/HorizontalOrganizationChart"/>
    <dgm:cxn modelId="{E7411BEE-253B-2744-8F53-31DC8C240E45}" type="presParOf" srcId="{58A8556C-B932-5F4D-AD46-304742816BEF}" destId="{32B19D2B-BD96-8E42-A537-821DA42C9F81}" srcOrd="3" destOrd="0" presId="urn:microsoft.com/office/officeart/2009/3/layout/HorizontalOrganizationChart"/>
    <dgm:cxn modelId="{A340ADE2-5E62-7447-8825-1F91FC0C19BD}" type="presParOf" srcId="{32B19D2B-BD96-8E42-A537-821DA42C9F81}" destId="{6FF4507B-AA87-5145-87BC-1BBDEC140FCC}" srcOrd="0" destOrd="0" presId="urn:microsoft.com/office/officeart/2009/3/layout/HorizontalOrganizationChart"/>
    <dgm:cxn modelId="{D07C8FE0-A63B-F546-9D49-54958C694EEC}" type="presParOf" srcId="{6FF4507B-AA87-5145-87BC-1BBDEC140FCC}" destId="{E3E6B670-15D6-CA4D-AC69-A59FDD321090}" srcOrd="0" destOrd="0" presId="urn:microsoft.com/office/officeart/2009/3/layout/HorizontalOrganizationChart"/>
    <dgm:cxn modelId="{30148290-85FF-7A4B-B696-F5D2E98E2ECB}" type="presParOf" srcId="{6FF4507B-AA87-5145-87BC-1BBDEC140FCC}" destId="{B4D30AF9-083B-944B-B69D-CACB8F89A566}" srcOrd="1" destOrd="0" presId="urn:microsoft.com/office/officeart/2009/3/layout/HorizontalOrganizationChart"/>
    <dgm:cxn modelId="{102C3AC5-C6F0-5840-AE21-1DE07D6FC8C3}" type="presParOf" srcId="{32B19D2B-BD96-8E42-A537-821DA42C9F81}" destId="{4A57DD87-0884-2F40-BC88-2A87583A1E18}" srcOrd="1" destOrd="0" presId="urn:microsoft.com/office/officeart/2009/3/layout/HorizontalOrganizationChart"/>
    <dgm:cxn modelId="{F7629595-2AD8-314C-AD79-511855C2C9C9}" type="presParOf" srcId="{32B19D2B-BD96-8E42-A537-821DA42C9F81}" destId="{4C2B6461-2D58-744C-8464-1E92041E8C8E}" srcOrd="2" destOrd="0" presId="urn:microsoft.com/office/officeart/2009/3/layout/HorizontalOrganizationChart"/>
    <dgm:cxn modelId="{D4F688B1-41F2-8245-949F-671CADF956BD}" type="presParOf" srcId="{05B324F3-C055-9747-8278-FCE9635F02D5}" destId="{64F35063-8E3A-AE43-BE6F-B1D6AF8C3D27}" srcOrd="2" destOrd="0" presId="urn:microsoft.com/office/officeart/2009/3/layout/HorizontalOrganizationChart"/>
    <dgm:cxn modelId="{6376E830-D196-AE4B-BB1A-453C7DE70504}" type="presParOf" srcId="{715CB656-F8E3-E840-BFA9-71F7A5F3D40A}" destId="{325B8E5C-592C-8842-B22D-1FA6A444D05F}" srcOrd="2" destOrd="0" presId="urn:microsoft.com/office/officeart/2009/3/layout/HorizontalOrganizationChart"/>
    <dgm:cxn modelId="{D33E7360-8EB9-7C49-A766-8C290B137394}" type="presParOf" srcId="{A5772310-DB0D-0E42-A148-D1000550CF38}" destId="{CF2B85E8-4CA7-614B-876B-B1153023FD4F}" srcOrd="2" destOrd="0" presId="urn:microsoft.com/office/officeart/2009/3/layout/HorizontalOrganizationChart"/>
    <dgm:cxn modelId="{15FAA1DD-2956-EF44-BCF9-049EBF0738C4}" type="presParOf" srcId="{A5772310-DB0D-0E42-A148-D1000550CF38}" destId="{7C69F60A-5C5F-6243-912F-2BE31BFE4BC2}" srcOrd="3" destOrd="0" presId="urn:microsoft.com/office/officeart/2009/3/layout/HorizontalOrganizationChart"/>
    <dgm:cxn modelId="{869A1700-A09F-D941-B20C-2C8FFCE7D42B}" type="presParOf" srcId="{7C69F60A-5C5F-6243-912F-2BE31BFE4BC2}" destId="{0E81F351-8B23-1043-86CA-8FB9661543D6}" srcOrd="0" destOrd="0" presId="urn:microsoft.com/office/officeart/2009/3/layout/HorizontalOrganizationChart"/>
    <dgm:cxn modelId="{07410466-17C6-4540-8A36-811471EA5406}" type="presParOf" srcId="{0E81F351-8B23-1043-86CA-8FB9661543D6}" destId="{42A32026-785E-314F-AF24-5910AC039ECC}" srcOrd="0" destOrd="0" presId="urn:microsoft.com/office/officeart/2009/3/layout/HorizontalOrganizationChart"/>
    <dgm:cxn modelId="{8AD267EA-9E59-E449-AD00-3A2ED340E3BC}" type="presParOf" srcId="{0E81F351-8B23-1043-86CA-8FB9661543D6}" destId="{C80FAAE6-418D-FC49-838D-7C402BDAC24F}" srcOrd="1" destOrd="0" presId="urn:microsoft.com/office/officeart/2009/3/layout/HorizontalOrganizationChart"/>
    <dgm:cxn modelId="{BC6F1835-6960-F645-9C99-CA2BFE272786}" type="presParOf" srcId="{7C69F60A-5C5F-6243-912F-2BE31BFE4BC2}" destId="{B3BD9260-BE80-274E-8787-F007593DA17E}" srcOrd="1" destOrd="0" presId="urn:microsoft.com/office/officeart/2009/3/layout/HorizontalOrganizationChart"/>
    <dgm:cxn modelId="{4A4379E5-FA05-D140-84F9-6DCF125A3357}" type="presParOf" srcId="{7C69F60A-5C5F-6243-912F-2BE31BFE4BC2}" destId="{AEE32760-6AF8-5C4A-AFCA-56F3883CBD9E}" srcOrd="2" destOrd="0" presId="urn:microsoft.com/office/officeart/2009/3/layout/HorizontalOrganizationChart"/>
    <dgm:cxn modelId="{5946CEC8-560A-2146-A0AB-DE384AF441EB}" type="presParOf" srcId="{A5772310-DB0D-0E42-A148-D1000550CF38}" destId="{C28120DC-16C5-2D49-983A-22EB97EFDC57}" srcOrd="4" destOrd="0" presId="urn:microsoft.com/office/officeart/2009/3/layout/HorizontalOrganizationChart"/>
    <dgm:cxn modelId="{903CC91E-DF74-A742-A8E9-9DE47C2045FB}" type="presParOf" srcId="{A5772310-DB0D-0E42-A148-D1000550CF38}" destId="{3ECE1080-4D37-0647-BE06-222A0D45A923}" srcOrd="5" destOrd="0" presId="urn:microsoft.com/office/officeart/2009/3/layout/HorizontalOrganizationChart"/>
    <dgm:cxn modelId="{1CF5E4E9-AE03-4E45-B288-2A5E5A66984A}" type="presParOf" srcId="{3ECE1080-4D37-0647-BE06-222A0D45A923}" destId="{F99C0285-083E-454C-B6C9-0D6121B7C85A}" srcOrd="0" destOrd="0" presId="urn:microsoft.com/office/officeart/2009/3/layout/HorizontalOrganizationChart"/>
    <dgm:cxn modelId="{97FC20D6-4728-C649-82F5-78D07C16B299}" type="presParOf" srcId="{F99C0285-083E-454C-B6C9-0D6121B7C85A}" destId="{6BC47EEE-CD03-314A-BD5E-38BB7BE71E92}" srcOrd="0" destOrd="0" presId="urn:microsoft.com/office/officeart/2009/3/layout/HorizontalOrganizationChart"/>
    <dgm:cxn modelId="{8C363503-BBFF-3348-859D-E15475E2B7C7}" type="presParOf" srcId="{F99C0285-083E-454C-B6C9-0D6121B7C85A}" destId="{753B486C-E5EE-BC44-9FA3-B52A97275803}" srcOrd="1" destOrd="0" presId="urn:microsoft.com/office/officeart/2009/3/layout/HorizontalOrganizationChart"/>
    <dgm:cxn modelId="{68150A67-5F0E-6247-A9AC-095F779C80DA}" type="presParOf" srcId="{3ECE1080-4D37-0647-BE06-222A0D45A923}" destId="{F9807237-5E95-F44C-9A31-ED3525D798CB}" srcOrd="1" destOrd="0" presId="urn:microsoft.com/office/officeart/2009/3/layout/HorizontalOrganizationChart"/>
    <dgm:cxn modelId="{FF0321B1-5447-6448-AE91-DB481D78B61D}" type="presParOf" srcId="{F9807237-5E95-F44C-9A31-ED3525D798CB}" destId="{BEE66975-8E0F-7348-9C14-34EB3F49328D}" srcOrd="0" destOrd="0" presId="urn:microsoft.com/office/officeart/2009/3/layout/HorizontalOrganizationChart"/>
    <dgm:cxn modelId="{73EDD82E-DAC2-4140-8CC1-D8363992282F}" type="presParOf" srcId="{F9807237-5E95-F44C-9A31-ED3525D798CB}" destId="{A0880700-E579-864C-B46D-8843A8E72218}" srcOrd="1" destOrd="0" presId="urn:microsoft.com/office/officeart/2009/3/layout/HorizontalOrganizationChart"/>
    <dgm:cxn modelId="{0A72D751-7EBC-4F4B-8675-1BE26C8A4C78}" type="presParOf" srcId="{A0880700-E579-864C-B46D-8843A8E72218}" destId="{0F287DF9-63C5-A845-8FBF-7EB115C35B1A}" srcOrd="0" destOrd="0" presId="urn:microsoft.com/office/officeart/2009/3/layout/HorizontalOrganizationChart"/>
    <dgm:cxn modelId="{D5836142-C4B3-7B42-8624-51685E7A80A5}" type="presParOf" srcId="{0F287DF9-63C5-A845-8FBF-7EB115C35B1A}" destId="{C3896CE4-1365-F142-BCE4-84C3AD6FE2F0}" srcOrd="0" destOrd="0" presId="urn:microsoft.com/office/officeart/2009/3/layout/HorizontalOrganizationChart"/>
    <dgm:cxn modelId="{54CE03B5-F822-744E-A0AC-773CE9BEA07A}" type="presParOf" srcId="{0F287DF9-63C5-A845-8FBF-7EB115C35B1A}" destId="{9B4B37EE-A5A0-C649-ADFE-A272D9378383}" srcOrd="1" destOrd="0" presId="urn:microsoft.com/office/officeart/2009/3/layout/HorizontalOrganizationChart"/>
    <dgm:cxn modelId="{2A67A8F5-7C10-AE4A-A677-A22C116FD19C}" type="presParOf" srcId="{A0880700-E579-864C-B46D-8843A8E72218}" destId="{F867382A-C466-C54E-9153-DD627474D73A}" srcOrd="1" destOrd="0" presId="urn:microsoft.com/office/officeart/2009/3/layout/HorizontalOrganizationChart"/>
    <dgm:cxn modelId="{378F4E21-93C9-5942-8DDC-EF49B5E99BB9}" type="presParOf" srcId="{A0880700-E579-864C-B46D-8843A8E72218}" destId="{72E74684-27CC-5649-A9C6-D04F8B3DA2F2}" srcOrd="2" destOrd="0" presId="urn:microsoft.com/office/officeart/2009/3/layout/HorizontalOrganizationChart"/>
    <dgm:cxn modelId="{46DF91EC-1B69-B54F-B840-60E940F14F64}" type="presParOf" srcId="{3ECE1080-4D37-0647-BE06-222A0D45A923}" destId="{FADB0975-9C0A-D94A-834E-C56312EB0BA0}" srcOrd="2" destOrd="0" presId="urn:microsoft.com/office/officeart/2009/3/layout/HorizontalOrganizationChart"/>
    <dgm:cxn modelId="{C28B8A65-8ABF-E248-9304-3BEF3CB6D39B}" type="presParOf" srcId="{02A3357A-04E4-C743-A606-419F60F08B81}" destId="{B4887D00-4EE7-F345-97B0-964961D63CC7}" srcOrd="2" destOrd="0" presId="urn:microsoft.com/office/officeart/2009/3/layout/HorizontalOrganizationChart"/>
    <dgm:cxn modelId="{BAD16EAA-BF88-BC43-A445-E99F2F1ABC76}" type="presParOf" srcId="{250FDDC3-C759-D64B-AD52-661FFCF1286F}" destId="{AD11354F-71FC-F543-ABD1-4F4A0107F2A4}" srcOrd="2" destOrd="0" presId="urn:microsoft.com/office/officeart/2009/3/layout/HorizontalOrganizationChart"/>
    <dgm:cxn modelId="{2CACB8EA-9625-7F4D-8997-6DC9D58B0EB8}" type="presParOf" srcId="{250FDDC3-C759-D64B-AD52-661FFCF1286F}" destId="{2DE7CC8A-5E05-6E46-A079-5FD3A1881A26}" srcOrd="3" destOrd="0" presId="urn:microsoft.com/office/officeart/2009/3/layout/HorizontalOrganizationChart"/>
    <dgm:cxn modelId="{B578A9AE-29CF-674C-BA81-27ECA5CBF1D8}" type="presParOf" srcId="{2DE7CC8A-5E05-6E46-A079-5FD3A1881A26}" destId="{4EAAC66E-4BE5-C043-843F-3255CA8EA367}" srcOrd="0" destOrd="0" presId="urn:microsoft.com/office/officeart/2009/3/layout/HorizontalOrganizationChart"/>
    <dgm:cxn modelId="{DA271449-91A8-6C4F-858E-AB0B66A4D20D}" type="presParOf" srcId="{4EAAC66E-4BE5-C043-843F-3255CA8EA367}" destId="{1BEB2328-3F09-1A4C-A9EF-1AD2B6089104}" srcOrd="0" destOrd="0" presId="urn:microsoft.com/office/officeart/2009/3/layout/HorizontalOrganizationChart"/>
    <dgm:cxn modelId="{B05D2D45-B6E0-584E-B625-AFA59925813A}" type="presParOf" srcId="{4EAAC66E-4BE5-C043-843F-3255CA8EA367}" destId="{96B9D1D6-E58C-424B-9C9A-623B82BE9619}" srcOrd="1" destOrd="0" presId="urn:microsoft.com/office/officeart/2009/3/layout/HorizontalOrganizationChart"/>
    <dgm:cxn modelId="{25C51078-82E6-8144-9236-4FFE628FC60D}" type="presParOf" srcId="{2DE7CC8A-5E05-6E46-A079-5FD3A1881A26}" destId="{75D502C9-AAD2-D948-ACE9-D8AA36EFAD87}" srcOrd="1" destOrd="0" presId="urn:microsoft.com/office/officeart/2009/3/layout/HorizontalOrganizationChart"/>
    <dgm:cxn modelId="{C50AB65B-C9E3-BD47-9CF2-6D450ECC9F8A}" type="presParOf" srcId="{75D502C9-AAD2-D948-ACE9-D8AA36EFAD87}" destId="{96A63599-A6A6-B347-A50B-83D64FCCD8FA}" srcOrd="0" destOrd="0" presId="urn:microsoft.com/office/officeart/2009/3/layout/HorizontalOrganizationChart"/>
    <dgm:cxn modelId="{F26793B8-CE1B-3844-BB26-2510EA7B0CC9}" type="presParOf" srcId="{75D502C9-AAD2-D948-ACE9-D8AA36EFAD87}" destId="{2D5C6618-35AC-124D-B2EA-F8980ADE1F4B}" srcOrd="1" destOrd="0" presId="urn:microsoft.com/office/officeart/2009/3/layout/HorizontalOrganizationChart"/>
    <dgm:cxn modelId="{9054445D-41FD-D342-A1E4-4793BEE8AEF0}" type="presParOf" srcId="{2D5C6618-35AC-124D-B2EA-F8980ADE1F4B}" destId="{2BCC8146-8530-A149-ADC7-5159C3DDA229}" srcOrd="0" destOrd="0" presId="urn:microsoft.com/office/officeart/2009/3/layout/HorizontalOrganizationChart"/>
    <dgm:cxn modelId="{EDBFFBFE-932F-3E45-85CE-3F06EF7C1E78}" type="presParOf" srcId="{2BCC8146-8530-A149-ADC7-5159C3DDA229}" destId="{0FF205AE-4355-5F45-8800-1830D7D8AC04}" srcOrd="0" destOrd="0" presId="urn:microsoft.com/office/officeart/2009/3/layout/HorizontalOrganizationChart"/>
    <dgm:cxn modelId="{E292ABC9-E5CE-8248-9875-DB76E9737F7A}" type="presParOf" srcId="{2BCC8146-8530-A149-ADC7-5159C3DDA229}" destId="{B5B12441-F107-194A-B3F5-CA4BE5385CC6}" srcOrd="1" destOrd="0" presId="urn:microsoft.com/office/officeart/2009/3/layout/HorizontalOrganizationChart"/>
    <dgm:cxn modelId="{9BCF1272-0CA7-454F-9D0C-81CF512624BD}" type="presParOf" srcId="{2D5C6618-35AC-124D-B2EA-F8980ADE1F4B}" destId="{F97780AE-240D-0F4A-8C33-F092CE48DACB}" srcOrd="1" destOrd="0" presId="urn:microsoft.com/office/officeart/2009/3/layout/HorizontalOrganizationChart"/>
    <dgm:cxn modelId="{BA8389BD-348A-6645-977A-4F5797C79045}" type="presParOf" srcId="{F97780AE-240D-0F4A-8C33-F092CE48DACB}" destId="{2AFBE6A9-8B26-574B-B733-DB105539112B}" srcOrd="0" destOrd="0" presId="urn:microsoft.com/office/officeart/2009/3/layout/HorizontalOrganizationChart"/>
    <dgm:cxn modelId="{AF4309F3-9A8F-484B-9612-4F2B65B43A79}" type="presParOf" srcId="{F97780AE-240D-0F4A-8C33-F092CE48DACB}" destId="{D69A2AED-18BB-E945-9467-75A34F8F6D52}" srcOrd="1" destOrd="0" presId="urn:microsoft.com/office/officeart/2009/3/layout/HorizontalOrganizationChart"/>
    <dgm:cxn modelId="{73CE0DB2-BBF3-B643-A747-44785FE8F60F}" type="presParOf" srcId="{D69A2AED-18BB-E945-9467-75A34F8F6D52}" destId="{59AFC452-4447-1D48-A6D6-86860F21BD12}" srcOrd="0" destOrd="0" presId="urn:microsoft.com/office/officeart/2009/3/layout/HorizontalOrganizationChart"/>
    <dgm:cxn modelId="{C233B238-1D8D-2F48-8BF7-3365B1364F74}" type="presParOf" srcId="{59AFC452-4447-1D48-A6D6-86860F21BD12}" destId="{72BDF3B9-1E37-4F4B-954C-6E39D303E4C6}" srcOrd="0" destOrd="0" presId="urn:microsoft.com/office/officeart/2009/3/layout/HorizontalOrganizationChart"/>
    <dgm:cxn modelId="{86717D1F-E168-2A44-A40B-A9BD91F3E3AB}" type="presParOf" srcId="{59AFC452-4447-1D48-A6D6-86860F21BD12}" destId="{F6B891A3-07AC-D64C-B276-F72D03833999}" srcOrd="1" destOrd="0" presId="urn:microsoft.com/office/officeart/2009/3/layout/HorizontalOrganizationChart"/>
    <dgm:cxn modelId="{B9142628-6349-1541-B504-835BB5086296}" type="presParOf" srcId="{D69A2AED-18BB-E945-9467-75A34F8F6D52}" destId="{2CCCEDEF-3DAB-BD4B-924B-E1C5A6EAC4AD}" srcOrd="1" destOrd="0" presId="urn:microsoft.com/office/officeart/2009/3/layout/HorizontalOrganizationChart"/>
    <dgm:cxn modelId="{74110230-E635-564E-B2F1-FB6A0A472A3E}" type="presParOf" srcId="{D69A2AED-18BB-E945-9467-75A34F8F6D52}" destId="{142B7534-C717-0E4C-998D-84011BBA0B57}" srcOrd="2" destOrd="0" presId="urn:microsoft.com/office/officeart/2009/3/layout/HorizontalOrganizationChart"/>
    <dgm:cxn modelId="{FBCEFADE-01D4-DD44-919A-922FA702741E}" type="presParOf" srcId="{F97780AE-240D-0F4A-8C33-F092CE48DACB}" destId="{9549EBC7-2EB3-FD44-97B7-A0741171EF38}" srcOrd="2" destOrd="0" presId="urn:microsoft.com/office/officeart/2009/3/layout/HorizontalOrganizationChart"/>
    <dgm:cxn modelId="{B5E9839D-D654-7140-8363-E3444AD7327C}" type="presParOf" srcId="{F97780AE-240D-0F4A-8C33-F092CE48DACB}" destId="{ED537657-D561-644C-B14E-36FE63F2F390}" srcOrd="3" destOrd="0" presId="urn:microsoft.com/office/officeart/2009/3/layout/HorizontalOrganizationChart"/>
    <dgm:cxn modelId="{48C69188-4356-A445-B0A1-969AC0BC76F2}" type="presParOf" srcId="{ED537657-D561-644C-B14E-36FE63F2F390}" destId="{9D356719-DBA5-7440-A61A-9E5C64F57160}" srcOrd="0" destOrd="0" presId="urn:microsoft.com/office/officeart/2009/3/layout/HorizontalOrganizationChart"/>
    <dgm:cxn modelId="{C3B9B199-77D3-974F-A5BC-53945A94864E}" type="presParOf" srcId="{9D356719-DBA5-7440-A61A-9E5C64F57160}" destId="{AC829FFB-DDD5-A445-BC4C-1A51F4D10AB9}" srcOrd="0" destOrd="0" presId="urn:microsoft.com/office/officeart/2009/3/layout/HorizontalOrganizationChart"/>
    <dgm:cxn modelId="{D02EFEF1-C734-9449-9505-D3E9F452C7E6}" type="presParOf" srcId="{9D356719-DBA5-7440-A61A-9E5C64F57160}" destId="{3AE2650A-7B2A-484A-8B55-6B6FC15FBF87}" srcOrd="1" destOrd="0" presId="urn:microsoft.com/office/officeart/2009/3/layout/HorizontalOrganizationChart"/>
    <dgm:cxn modelId="{FA70091A-DB45-0349-9EC5-F7F2C65D091D}" type="presParOf" srcId="{ED537657-D561-644C-B14E-36FE63F2F390}" destId="{DF5BE237-0933-8A4F-93B2-2D4ACE1BAA5F}" srcOrd="1" destOrd="0" presId="urn:microsoft.com/office/officeart/2009/3/layout/HorizontalOrganizationChart"/>
    <dgm:cxn modelId="{8C59ABF3-0CC0-E24D-8994-19A81BFFFE11}" type="presParOf" srcId="{ED537657-D561-644C-B14E-36FE63F2F390}" destId="{789E003A-D31E-514E-9819-F6C9D346DA4D}" srcOrd="2" destOrd="0" presId="urn:microsoft.com/office/officeart/2009/3/layout/HorizontalOrganizationChart"/>
    <dgm:cxn modelId="{9206F254-CFA4-A74F-BBB6-E7FBDED0D11E}" type="presParOf" srcId="{2D5C6618-35AC-124D-B2EA-F8980ADE1F4B}" destId="{9BE7F871-80B1-3A42-87DA-E687B0FE5FB4}" srcOrd="2" destOrd="0" presId="urn:microsoft.com/office/officeart/2009/3/layout/HorizontalOrganizationChart"/>
    <dgm:cxn modelId="{745BF10E-D452-D745-B661-B53661151CD7}" type="presParOf" srcId="{75D502C9-AAD2-D948-ACE9-D8AA36EFAD87}" destId="{1F38D75B-3FD6-7747-BA3D-47A82C609040}" srcOrd="2" destOrd="0" presId="urn:microsoft.com/office/officeart/2009/3/layout/HorizontalOrganizationChart"/>
    <dgm:cxn modelId="{4C05AC2E-AAEF-0547-8A04-EE9B66D80426}" type="presParOf" srcId="{75D502C9-AAD2-D948-ACE9-D8AA36EFAD87}" destId="{C25B72EF-4005-DA48-BAF5-48AF2FE4BC85}" srcOrd="3" destOrd="0" presId="urn:microsoft.com/office/officeart/2009/3/layout/HorizontalOrganizationChart"/>
    <dgm:cxn modelId="{082987AE-327F-944A-83DF-F603EBC9337C}" type="presParOf" srcId="{C25B72EF-4005-DA48-BAF5-48AF2FE4BC85}" destId="{625EECFF-492E-C143-86EB-506D6980B633}" srcOrd="0" destOrd="0" presId="urn:microsoft.com/office/officeart/2009/3/layout/HorizontalOrganizationChart"/>
    <dgm:cxn modelId="{5679C7E9-F06C-6344-BD5E-682D273F661F}" type="presParOf" srcId="{625EECFF-492E-C143-86EB-506D6980B633}" destId="{78CF768C-8BED-4045-ACF9-85A796707A9F}" srcOrd="0" destOrd="0" presId="urn:microsoft.com/office/officeart/2009/3/layout/HorizontalOrganizationChart"/>
    <dgm:cxn modelId="{8F1412E5-D900-3A4F-8DB4-902A5DC6A48E}" type="presParOf" srcId="{625EECFF-492E-C143-86EB-506D6980B633}" destId="{2FC6D31A-DC3F-0E40-B823-841D8247C93A}" srcOrd="1" destOrd="0" presId="urn:microsoft.com/office/officeart/2009/3/layout/HorizontalOrganizationChart"/>
    <dgm:cxn modelId="{8329CDBC-5627-EC4A-9CA2-DA6EFD60B8E1}" type="presParOf" srcId="{C25B72EF-4005-DA48-BAF5-48AF2FE4BC85}" destId="{1EB29066-B9A1-234A-B40E-7015E2B1818F}" srcOrd="1" destOrd="0" presId="urn:microsoft.com/office/officeart/2009/3/layout/HorizontalOrganizationChart"/>
    <dgm:cxn modelId="{CF4849C6-74DF-0C45-871C-D2527E8F757F}" type="presParOf" srcId="{1EB29066-B9A1-234A-B40E-7015E2B1818F}" destId="{FC24C9DB-2A0E-6846-8615-919E877B7F60}" srcOrd="0" destOrd="0" presId="urn:microsoft.com/office/officeart/2009/3/layout/HorizontalOrganizationChart"/>
    <dgm:cxn modelId="{FF298E10-8BAB-DD48-A350-EDEFD57C3FEA}" type="presParOf" srcId="{1EB29066-B9A1-234A-B40E-7015E2B1818F}" destId="{D07FEE9C-EB7E-D447-B3D9-B98D7B1A6FD7}" srcOrd="1" destOrd="0" presId="urn:microsoft.com/office/officeart/2009/3/layout/HorizontalOrganizationChart"/>
    <dgm:cxn modelId="{48BE2DC9-886E-9D4E-BD57-779AC8A80D4F}" type="presParOf" srcId="{D07FEE9C-EB7E-D447-B3D9-B98D7B1A6FD7}" destId="{965D0B0E-7265-7345-9217-7319A58A396D}" srcOrd="0" destOrd="0" presId="urn:microsoft.com/office/officeart/2009/3/layout/HorizontalOrganizationChart"/>
    <dgm:cxn modelId="{C6EF832A-A0E7-6444-8280-7A618E6500F9}" type="presParOf" srcId="{965D0B0E-7265-7345-9217-7319A58A396D}" destId="{D6C690D9-B382-504B-BF43-A84511F8C4AC}" srcOrd="0" destOrd="0" presId="urn:microsoft.com/office/officeart/2009/3/layout/HorizontalOrganizationChart"/>
    <dgm:cxn modelId="{C1C36F3B-D7BE-C144-8D5A-CEDB981B4326}" type="presParOf" srcId="{965D0B0E-7265-7345-9217-7319A58A396D}" destId="{1E84EF97-1025-DC44-B3AC-4A4E5F30ABBC}" srcOrd="1" destOrd="0" presId="urn:microsoft.com/office/officeart/2009/3/layout/HorizontalOrganizationChart"/>
    <dgm:cxn modelId="{D314D61E-44FC-9346-AC56-25FE8D532D3F}" type="presParOf" srcId="{D07FEE9C-EB7E-D447-B3D9-B98D7B1A6FD7}" destId="{1E574248-150F-C943-A26C-C38367C9B108}" srcOrd="1" destOrd="0" presId="urn:microsoft.com/office/officeart/2009/3/layout/HorizontalOrganizationChart"/>
    <dgm:cxn modelId="{E677B69E-9826-3449-97CF-B94E32821732}" type="presParOf" srcId="{D07FEE9C-EB7E-D447-B3D9-B98D7B1A6FD7}" destId="{75E0CA3A-E24B-9D43-8DD0-06DCBB57681C}" srcOrd="2" destOrd="0" presId="urn:microsoft.com/office/officeart/2009/3/layout/HorizontalOrganizationChart"/>
    <dgm:cxn modelId="{CEC003DF-BCDC-8141-831D-CC616B59D6A2}" type="presParOf" srcId="{1EB29066-B9A1-234A-B40E-7015E2B1818F}" destId="{E90C0EEB-52B5-5443-B2C5-AD016FF62112}" srcOrd="2" destOrd="0" presId="urn:microsoft.com/office/officeart/2009/3/layout/HorizontalOrganizationChart"/>
    <dgm:cxn modelId="{7DC9AE88-77C9-5D41-B6FD-394069435FBE}" type="presParOf" srcId="{1EB29066-B9A1-234A-B40E-7015E2B1818F}" destId="{5DBE17C4-090B-0940-88AA-1ED9AB5880A7}" srcOrd="3" destOrd="0" presId="urn:microsoft.com/office/officeart/2009/3/layout/HorizontalOrganizationChart"/>
    <dgm:cxn modelId="{07806455-D363-C44E-8E66-F52A8637997C}" type="presParOf" srcId="{5DBE17C4-090B-0940-88AA-1ED9AB5880A7}" destId="{C1E525E4-F1E9-674E-AC78-EDF4A1E61DC1}" srcOrd="0" destOrd="0" presId="urn:microsoft.com/office/officeart/2009/3/layout/HorizontalOrganizationChart"/>
    <dgm:cxn modelId="{227B66F6-F651-2749-A4A9-ED81E57C47E6}" type="presParOf" srcId="{C1E525E4-F1E9-674E-AC78-EDF4A1E61DC1}" destId="{8B4079C7-500E-5047-B171-9A7E56395A69}" srcOrd="0" destOrd="0" presId="urn:microsoft.com/office/officeart/2009/3/layout/HorizontalOrganizationChart"/>
    <dgm:cxn modelId="{5CED6350-5CF6-2243-A502-EEE8962A264C}" type="presParOf" srcId="{C1E525E4-F1E9-674E-AC78-EDF4A1E61DC1}" destId="{5B80396C-CE39-EA4A-BC4F-B401AFE18B85}" srcOrd="1" destOrd="0" presId="urn:microsoft.com/office/officeart/2009/3/layout/HorizontalOrganizationChart"/>
    <dgm:cxn modelId="{77A06595-188F-AD47-8443-D8F9F7FE19A9}" type="presParOf" srcId="{5DBE17C4-090B-0940-88AA-1ED9AB5880A7}" destId="{411313EC-5EE7-2940-AB77-CE6F1B2894CD}" srcOrd="1" destOrd="0" presId="urn:microsoft.com/office/officeart/2009/3/layout/HorizontalOrganizationChart"/>
    <dgm:cxn modelId="{78146A79-B653-6D48-A972-ABA7FB927823}" type="presParOf" srcId="{5DBE17C4-090B-0940-88AA-1ED9AB5880A7}" destId="{F4BAF30D-3C11-BD4B-B8F0-7380376BBFDE}" srcOrd="2" destOrd="0" presId="urn:microsoft.com/office/officeart/2009/3/layout/HorizontalOrganizationChart"/>
    <dgm:cxn modelId="{0F6A8178-E19C-4F4E-9023-E7FFFF105DCF}" type="presParOf" srcId="{1EB29066-B9A1-234A-B40E-7015E2B1818F}" destId="{5A3C0010-2F51-374C-9292-6F9518975AF3}" srcOrd="4" destOrd="0" presId="urn:microsoft.com/office/officeart/2009/3/layout/HorizontalOrganizationChart"/>
    <dgm:cxn modelId="{CF3FFA49-9C30-E846-9875-43C858AEE24C}" type="presParOf" srcId="{1EB29066-B9A1-234A-B40E-7015E2B1818F}" destId="{9E0453B0-020E-FE40-A7C9-23775814D1FD}" srcOrd="5" destOrd="0" presId="urn:microsoft.com/office/officeart/2009/3/layout/HorizontalOrganizationChart"/>
    <dgm:cxn modelId="{8C355411-3BE6-DC42-9406-73A56FD97C0D}" type="presParOf" srcId="{9E0453B0-020E-FE40-A7C9-23775814D1FD}" destId="{59185FA8-C05A-534A-843C-CBE3F56993B9}" srcOrd="0" destOrd="0" presId="urn:microsoft.com/office/officeart/2009/3/layout/HorizontalOrganizationChart"/>
    <dgm:cxn modelId="{46D6F89B-DDA5-CE43-8168-D3A9E8932C80}" type="presParOf" srcId="{59185FA8-C05A-534A-843C-CBE3F56993B9}" destId="{0D717960-8A27-5440-883C-9C33C7646E62}" srcOrd="0" destOrd="0" presId="urn:microsoft.com/office/officeart/2009/3/layout/HorizontalOrganizationChart"/>
    <dgm:cxn modelId="{20936A3C-361B-504A-A782-2F15A73617E9}" type="presParOf" srcId="{59185FA8-C05A-534A-843C-CBE3F56993B9}" destId="{C7331C6B-3305-944B-BDD3-4A1CA3891EB2}" srcOrd="1" destOrd="0" presId="urn:microsoft.com/office/officeart/2009/3/layout/HorizontalOrganizationChart"/>
    <dgm:cxn modelId="{53950993-7EE9-844D-AB41-1F6F09D373A8}" type="presParOf" srcId="{9E0453B0-020E-FE40-A7C9-23775814D1FD}" destId="{0DA954AA-CA4E-A94D-83F1-89F154F2685A}" srcOrd="1" destOrd="0" presId="urn:microsoft.com/office/officeart/2009/3/layout/HorizontalOrganizationChart"/>
    <dgm:cxn modelId="{5A52B00F-9FAA-6C41-83EF-18786010A79B}" type="presParOf" srcId="{9E0453B0-020E-FE40-A7C9-23775814D1FD}" destId="{BE3365EA-8FC2-E540-861B-784EF345D1AB}" srcOrd="2" destOrd="0" presId="urn:microsoft.com/office/officeart/2009/3/layout/HorizontalOrganizationChart"/>
    <dgm:cxn modelId="{E0BD5BE1-207E-AD45-9C5A-AF74ED95CBB8}" type="presParOf" srcId="{1EB29066-B9A1-234A-B40E-7015E2B1818F}" destId="{66F29E0F-BA35-8E41-A185-BA8C1257EF6D}" srcOrd="6" destOrd="0" presId="urn:microsoft.com/office/officeart/2009/3/layout/HorizontalOrganizationChart"/>
    <dgm:cxn modelId="{808F0067-BCA4-FA42-89B4-71342D807FE7}" type="presParOf" srcId="{1EB29066-B9A1-234A-B40E-7015E2B1818F}" destId="{7BB51508-3766-284A-8131-A51308548458}" srcOrd="7" destOrd="0" presId="urn:microsoft.com/office/officeart/2009/3/layout/HorizontalOrganizationChart"/>
    <dgm:cxn modelId="{874DF421-C299-2448-B138-9E4E5F16DD42}" type="presParOf" srcId="{7BB51508-3766-284A-8131-A51308548458}" destId="{5532270D-7F8D-FF41-93F4-CEDD1C43862D}" srcOrd="0" destOrd="0" presId="urn:microsoft.com/office/officeart/2009/3/layout/HorizontalOrganizationChart"/>
    <dgm:cxn modelId="{396A4EDD-3AA3-5B4E-BD8C-9D323055DAEE}" type="presParOf" srcId="{5532270D-7F8D-FF41-93F4-CEDD1C43862D}" destId="{2A3E26EE-67F3-9D41-B107-CB612B575486}" srcOrd="0" destOrd="0" presId="urn:microsoft.com/office/officeart/2009/3/layout/HorizontalOrganizationChart"/>
    <dgm:cxn modelId="{A2E0C409-28EC-7A4D-959C-BD8B21DCCDB4}" type="presParOf" srcId="{5532270D-7F8D-FF41-93F4-CEDD1C43862D}" destId="{B54DA5E4-A929-E245-A3A7-230E184E87E7}" srcOrd="1" destOrd="0" presId="urn:microsoft.com/office/officeart/2009/3/layout/HorizontalOrganizationChart"/>
    <dgm:cxn modelId="{4783ACD9-A9DD-1C4C-A4A9-9E6B35B4DC89}" type="presParOf" srcId="{7BB51508-3766-284A-8131-A51308548458}" destId="{C720C063-87BE-AA44-9FD5-550EC68A457A}" srcOrd="1" destOrd="0" presId="urn:microsoft.com/office/officeart/2009/3/layout/HorizontalOrganizationChart"/>
    <dgm:cxn modelId="{CA95264D-883A-5749-82CA-E78275FE2827}" type="presParOf" srcId="{7BB51508-3766-284A-8131-A51308548458}" destId="{2C4DFBA2-74B4-E24A-B14A-DF3D447B29DC}" srcOrd="2" destOrd="0" presId="urn:microsoft.com/office/officeart/2009/3/layout/HorizontalOrganizationChart"/>
    <dgm:cxn modelId="{D1B9BA13-B333-A543-B9CB-66917A7F1356}" type="presParOf" srcId="{C25B72EF-4005-DA48-BAF5-48AF2FE4BC85}" destId="{68A194E8-0A40-324D-9F79-F2A9F2D5057F}" srcOrd="2" destOrd="0" presId="urn:microsoft.com/office/officeart/2009/3/layout/HorizontalOrganizationChart"/>
    <dgm:cxn modelId="{D596049D-4485-3642-B201-7F9C65406EE0}" type="presParOf" srcId="{2DE7CC8A-5E05-6E46-A079-5FD3A1881A26}" destId="{61F5A998-F4D7-F145-B423-E59D16EF23EE}" srcOrd="2" destOrd="0" presId="urn:microsoft.com/office/officeart/2009/3/layout/HorizontalOrganizationChart"/>
    <dgm:cxn modelId="{C894F3B8-CAA9-CC47-8633-7795C3BA2317}" type="presParOf" srcId="{A9843D28-B92E-C046-A2A1-FD739EDF1ED9}" destId="{7CC951A5-F9CA-1140-99BB-1ABF1F6B441F}"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9E0F-BA35-8E41-A185-BA8C1257EF6D}">
      <dsp:nvSpPr>
        <dsp:cNvPr id="0" name=""/>
        <dsp:cNvSpPr/>
      </dsp:nvSpPr>
      <dsp:spPr>
        <a:xfrm>
          <a:off x="6368920" y="5656049"/>
          <a:ext cx="233377" cy="752643"/>
        </a:xfrm>
        <a:custGeom>
          <a:avLst/>
          <a:gdLst/>
          <a:ahLst/>
          <a:cxnLst/>
          <a:rect l="0" t="0" r="0" b="0"/>
          <a:pathLst>
            <a:path>
              <a:moveTo>
                <a:pt x="0" y="0"/>
              </a:moveTo>
              <a:lnTo>
                <a:pt x="116688" y="0"/>
              </a:lnTo>
              <a:lnTo>
                <a:pt x="116688" y="752643"/>
              </a:lnTo>
              <a:lnTo>
                <a:pt x="233377" y="7526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3C0010-2F51-374C-9292-6F9518975AF3}">
      <dsp:nvSpPr>
        <dsp:cNvPr id="0" name=""/>
        <dsp:cNvSpPr/>
      </dsp:nvSpPr>
      <dsp:spPr>
        <a:xfrm>
          <a:off x="6368920" y="5656049"/>
          <a:ext cx="233377" cy="250881"/>
        </a:xfrm>
        <a:custGeom>
          <a:avLst/>
          <a:gdLst/>
          <a:ahLst/>
          <a:cxnLst/>
          <a:rect l="0" t="0" r="0" b="0"/>
          <a:pathLst>
            <a:path>
              <a:moveTo>
                <a:pt x="0" y="0"/>
              </a:moveTo>
              <a:lnTo>
                <a:pt x="116688" y="0"/>
              </a:lnTo>
              <a:lnTo>
                <a:pt x="116688" y="250881"/>
              </a:lnTo>
              <a:lnTo>
                <a:pt x="233377" y="25088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0C0EEB-52B5-5443-B2C5-AD016FF62112}">
      <dsp:nvSpPr>
        <dsp:cNvPr id="0" name=""/>
        <dsp:cNvSpPr/>
      </dsp:nvSpPr>
      <dsp:spPr>
        <a:xfrm>
          <a:off x="6368920" y="5405168"/>
          <a:ext cx="233377" cy="250881"/>
        </a:xfrm>
        <a:custGeom>
          <a:avLst/>
          <a:gdLst/>
          <a:ahLst/>
          <a:cxnLst/>
          <a:rect l="0" t="0" r="0" b="0"/>
          <a:pathLst>
            <a:path>
              <a:moveTo>
                <a:pt x="0" y="250881"/>
              </a:moveTo>
              <a:lnTo>
                <a:pt x="116688" y="250881"/>
              </a:lnTo>
              <a:lnTo>
                <a:pt x="116688" y="0"/>
              </a:lnTo>
              <a:lnTo>
                <a:pt x="233377"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4C9DB-2A0E-6846-8615-919E877B7F60}">
      <dsp:nvSpPr>
        <dsp:cNvPr id="0" name=""/>
        <dsp:cNvSpPr/>
      </dsp:nvSpPr>
      <dsp:spPr>
        <a:xfrm>
          <a:off x="6368920" y="4903405"/>
          <a:ext cx="233377" cy="752643"/>
        </a:xfrm>
        <a:custGeom>
          <a:avLst/>
          <a:gdLst/>
          <a:ahLst/>
          <a:cxnLst/>
          <a:rect l="0" t="0" r="0" b="0"/>
          <a:pathLst>
            <a:path>
              <a:moveTo>
                <a:pt x="0" y="752643"/>
              </a:moveTo>
              <a:lnTo>
                <a:pt x="116688" y="752643"/>
              </a:lnTo>
              <a:lnTo>
                <a:pt x="116688" y="0"/>
              </a:lnTo>
              <a:lnTo>
                <a:pt x="233377"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38D75B-3FD6-7747-BA3D-47A82C609040}">
      <dsp:nvSpPr>
        <dsp:cNvPr id="0" name=""/>
        <dsp:cNvSpPr/>
      </dsp:nvSpPr>
      <dsp:spPr>
        <a:xfrm>
          <a:off x="4514055" y="4894096"/>
          <a:ext cx="233377" cy="761953"/>
        </a:xfrm>
        <a:custGeom>
          <a:avLst/>
          <a:gdLst/>
          <a:ahLst/>
          <a:cxnLst/>
          <a:rect l="0" t="0" r="0" b="0"/>
          <a:pathLst>
            <a:path>
              <a:moveTo>
                <a:pt x="0" y="0"/>
              </a:moveTo>
              <a:lnTo>
                <a:pt x="116688" y="0"/>
              </a:lnTo>
              <a:lnTo>
                <a:pt x="116688" y="761953"/>
              </a:lnTo>
              <a:lnTo>
                <a:pt x="233377" y="7619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49EBC7-2EB3-FD44-97B7-A0741171EF38}">
      <dsp:nvSpPr>
        <dsp:cNvPr id="0" name=""/>
        <dsp:cNvSpPr/>
      </dsp:nvSpPr>
      <dsp:spPr>
        <a:xfrm>
          <a:off x="5914323" y="4150761"/>
          <a:ext cx="233377" cy="250881"/>
        </a:xfrm>
        <a:custGeom>
          <a:avLst/>
          <a:gdLst/>
          <a:ahLst/>
          <a:cxnLst/>
          <a:rect l="0" t="0" r="0" b="0"/>
          <a:pathLst>
            <a:path>
              <a:moveTo>
                <a:pt x="0" y="0"/>
              </a:moveTo>
              <a:lnTo>
                <a:pt x="116688" y="0"/>
              </a:lnTo>
              <a:lnTo>
                <a:pt x="116688" y="250881"/>
              </a:lnTo>
              <a:lnTo>
                <a:pt x="233377" y="25088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BE6A9-8B26-574B-B733-DB105539112B}">
      <dsp:nvSpPr>
        <dsp:cNvPr id="0" name=""/>
        <dsp:cNvSpPr/>
      </dsp:nvSpPr>
      <dsp:spPr>
        <a:xfrm>
          <a:off x="5914323" y="3899880"/>
          <a:ext cx="233377" cy="250881"/>
        </a:xfrm>
        <a:custGeom>
          <a:avLst/>
          <a:gdLst/>
          <a:ahLst/>
          <a:cxnLst/>
          <a:rect l="0" t="0" r="0" b="0"/>
          <a:pathLst>
            <a:path>
              <a:moveTo>
                <a:pt x="0" y="250881"/>
              </a:moveTo>
              <a:lnTo>
                <a:pt x="116688" y="250881"/>
              </a:lnTo>
              <a:lnTo>
                <a:pt x="116688" y="0"/>
              </a:lnTo>
              <a:lnTo>
                <a:pt x="233377"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A63599-A6A6-B347-A50B-83D64FCCD8FA}">
      <dsp:nvSpPr>
        <dsp:cNvPr id="0" name=""/>
        <dsp:cNvSpPr/>
      </dsp:nvSpPr>
      <dsp:spPr>
        <a:xfrm>
          <a:off x="4514055" y="4150761"/>
          <a:ext cx="233377" cy="743334"/>
        </a:xfrm>
        <a:custGeom>
          <a:avLst/>
          <a:gdLst/>
          <a:ahLst/>
          <a:cxnLst/>
          <a:rect l="0" t="0" r="0" b="0"/>
          <a:pathLst>
            <a:path>
              <a:moveTo>
                <a:pt x="0" y="743334"/>
              </a:moveTo>
              <a:lnTo>
                <a:pt x="116688" y="743334"/>
              </a:lnTo>
              <a:lnTo>
                <a:pt x="116688" y="0"/>
              </a:lnTo>
              <a:lnTo>
                <a:pt x="233377"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11354F-71FC-F543-ABD1-4F4A0107F2A4}">
      <dsp:nvSpPr>
        <dsp:cNvPr id="0" name=""/>
        <dsp:cNvSpPr/>
      </dsp:nvSpPr>
      <dsp:spPr>
        <a:xfrm>
          <a:off x="2201116" y="3541310"/>
          <a:ext cx="233377" cy="1352785"/>
        </a:xfrm>
        <a:custGeom>
          <a:avLst/>
          <a:gdLst/>
          <a:ahLst/>
          <a:cxnLst/>
          <a:rect l="0" t="0" r="0" b="0"/>
          <a:pathLst>
            <a:path>
              <a:moveTo>
                <a:pt x="0" y="0"/>
              </a:moveTo>
              <a:lnTo>
                <a:pt x="116688" y="0"/>
              </a:lnTo>
              <a:lnTo>
                <a:pt x="116688" y="1352785"/>
              </a:lnTo>
              <a:lnTo>
                <a:pt x="233377" y="135278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E66975-8E0F-7348-9C14-34EB3F49328D}">
      <dsp:nvSpPr>
        <dsp:cNvPr id="0" name=""/>
        <dsp:cNvSpPr/>
      </dsp:nvSpPr>
      <dsp:spPr>
        <a:xfrm>
          <a:off x="6527069" y="3288278"/>
          <a:ext cx="233377" cy="91440"/>
        </a:xfrm>
        <a:custGeom>
          <a:avLst/>
          <a:gdLst/>
          <a:ahLst/>
          <a:cxnLst/>
          <a:rect l="0" t="0" r="0" b="0"/>
          <a:pathLst>
            <a:path>
              <a:moveTo>
                <a:pt x="0" y="45720"/>
              </a:moveTo>
              <a:lnTo>
                <a:pt x="233377"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8120DC-16C5-2D49-983A-22EB97EFDC57}">
      <dsp:nvSpPr>
        <dsp:cNvPr id="0" name=""/>
        <dsp:cNvSpPr/>
      </dsp:nvSpPr>
      <dsp:spPr>
        <a:xfrm>
          <a:off x="4283244" y="2106044"/>
          <a:ext cx="245256" cy="1227954"/>
        </a:xfrm>
        <a:custGeom>
          <a:avLst/>
          <a:gdLst/>
          <a:ahLst/>
          <a:cxnLst/>
          <a:rect l="0" t="0" r="0" b="0"/>
          <a:pathLst>
            <a:path>
              <a:moveTo>
                <a:pt x="0" y="0"/>
              </a:moveTo>
              <a:lnTo>
                <a:pt x="128567" y="0"/>
              </a:lnTo>
              <a:lnTo>
                <a:pt x="128567" y="1227954"/>
              </a:lnTo>
              <a:lnTo>
                <a:pt x="245256" y="122795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2B85E8-4CA7-614B-876B-B1153023FD4F}">
      <dsp:nvSpPr>
        <dsp:cNvPr id="0" name=""/>
        <dsp:cNvSpPr/>
      </dsp:nvSpPr>
      <dsp:spPr>
        <a:xfrm>
          <a:off x="4283244" y="2106044"/>
          <a:ext cx="233377" cy="197993"/>
        </a:xfrm>
        <a:custGeom>
          <a:avLst/>
          <a:gdLst/>
          <a:ahLst/>
          <a:cxnLst/>
          <a:rect l="0" t="0" r="0" b="0"/>
          <a:pathLst>
            <a:path>
              <a:moveTo>
                <a:pt x="0" y="0"/>
              </a:moveTo>
              <a:lnTo>
                <a:pt x="116688" y="0"/>
              </a:lnTo>
              <a:lnTo>
                <a:pt x="116688" y="197993"/>
              </a:lnTo>
              <a:lnTo>
                <a:pt x="233377" y="19799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63E45-8378-AD4F-8146-169092D5E082}">
      <dsp:nvSpPr>
        <dsp:cNvPr id="0" name=""/>
        <dsp:cNvSpPr/>
      </dsp:nvSpPr>
      <dsp:spPr>
        <a:xfrm>
          <a:off x="8445307" y="1688755"/>
          <a:ext cx="233377" cy="463188"/>
        </a:xfrm>
        <a:custGeom>
          <a:avLst/>
          <a:gdLst/>
          <a:ahLst/>
          <a:cxnLst/>
          <a:rect l="0" t="0" r="0" b="0"/>
          <a:pathLst>
            <a:path>
              <a:moveTo>
                <a:pt x="0" y="0"/>
              </a:moveTo>
              <a:lnTo>
                <a:pt x="116688" y="0"/>
              </a:lnTo>
              <a:lnTo>
                <a:pt x="116688" y="463188"/>
              </a:lnTo>
              <a:lnTo>
                <a:pt x="233377" y="46318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4FFE28-070E-8D44-B2FB-58017DEBF82B}">
      <dsp:nvSpPr>
        <dsp:cNvPr id="0" name=""/>
        <dsp:cNvSpPr/>
      </dsp:nvSpPr>
      <dsp:spPr>
        <a:xfrm>
          <a:off x="8445307" y="1237907"/>
          <a:ext cx="233377" cy="450848"/>
        </a:xfrm>
        <a:custGeom>
          <a:avLst/>
          <a:gdLst/>
          <a:ahLst/>
          <a:cxnLst/>
          <a:rect l="0" t="0" r="0" b="0"/>
          <a:pathLst>
            <a:path>
              <a:moveTo>
                <a:pt x="0" y="450848"/>
              </a:moveTo>
              <a:lnTo>
                <a:pt x="116688" y="450848"/>
              </a:lnTo>
              <a:lnTo>
                <a:pt x="116688" y="0"/>
              </a:lnTo>
              <a:lnTo>
                <a:pt x="233377"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4EFD2D-B1C9-094A-94A8-D132CFD6A816}">
      <dsp:nvSpPr>
        <dsp:cNvPr id="0" name=""/>
        <dsp:cNvSpPr/>
      </dsp:nvSpPr>
      <dsp:spPr>
        <a:xfrm>
          <a:off x="6381429" y="1037841"/>
          <a:ext cx="233377" cy="650914"/>
        </a:xfrm>
        <a:custGeom>
          <a:avLst/>
          <a:gdLst/>
          <a:ahLst/>
          <a:cxnLst/>
          <a:rect l="0" t="0" r="0" b="0"/>
          <a:pathLst>
            <a:path>
              <a:moveTo>
                <a:pt x="0" y="0"/>
              </a:moveTo>
              <a:lnTo>
                <a:pt x="116688" y="0"/>
              </a:lnTo>
              <a:lnTo>
                <a:pt x="116688" y="650914"/>
              </a:lnTo>
              <a:lnTo>
                <a:pt x="233377" y="6509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0F24E9-F579-A445-ABD4-34F2C5D19E45}">
      <dsp:nvSpPr>
        <dsp:cNvPr id="0" name=""/>
        <dsp:cNvSpPr/>
      </dsp:nvSpPr>
      <dsp:spPr>
        <a:xfrm>
          <a:off x="6381429" y="352974"/>
          <a:ext cx="233377" cy="684867"/>
        </a:xfrm>
        <a:custGeom>
          <a:avLst/>
          <a:gdLst/>
          <a:ahLst/>
          <a:cxnLst/>
          <a:rect l="0" t="0" r="0" b="0"/>
          <a:pathLst>
            <a:path>
              <a:moveTo>
                <a:pt x="0" y="684867"/>
              </a:moveTo>
              <a:lnTo>
                <a:pt x="116688" y="684867"/>
              </a:lnTo>
              <a:lnTo>
                <a:pt x="116688" y="0"/>
              </a:lnTo>
              <a:lnTo>
                <a:pt x="233377"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919805-1AB6-5F46-A8A6-B0552BAF06EA}">
      <dsp:nvSpPr>
        <dsp:cNvPr id="0" name=""/>
        <dsp:cNvSpPr/>
      </dsp:nvSpPr>
      <dsp:spPr>
        <a:xfrm>
          <a:off x="4283244" y="1037841"/>
          <a:ext cx="233377" cy="1068202"/>
        </a:xfrm>
        <a:custGeom>
          <a:avLst/>
          <a:gdLst/>
          <a:ahLst/>
          <a:cxnLst/>
          <a:rect l="0" t="0" r="0" b="0"/>
          <a:pathLst>
            <a:path>
              <a:moveTo>
                <a:pt x="0" y="1068202"/>
              </a:moveTo>
              <a:lnTo>
                <a:pt x="116688" y="1068202"/>
              </a:lnTo>
              <a:lnTo>
                <a:pt x="116688" y="0"/>
              </a:lnTo>
              <a:lnTo>
                <a:pt x="233377"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0190FF-E131-D946-A79C-6E9295F03B54}">
      <dsp:nvSpPr>
        <dsp:cNvPr id="0" name=""/>
        <dsp:cNvSpPr/>
      </dsp:nvSpPr>
      <dsp:spPr>
        <a:xfrm>
          <a:off x="2201116" y="2106044"/>
          <a:ext cx="233377" cy="1435266"/>
        </a:xfrm>
        <a:custGeom>
          <a:avLst/>
          <a:gdLst/>
          <a:ahLst/>
          <a:cxnLst/>
          <a:rect l="0" t="0" r="0" b="0"/>
          <a:pathLst>
            <a:path>
              <a:moveTo>
                <a:pt x="0" y="1435266"/>
              </a:moveTo>
              <a:lnTo>
                <a:pt x="116688" y="1435266"/>
              </a:lnTo>
              <a:lnTo>
                <a:pt x="116688" y="0"/>
              </a:lnTo>
              <a:lnTo>
                <a:pt x="233377"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BF741D-AE3A-F148-9E37-A5249AEE8151}">
      <dsp:nvSpPr>
        <dsp:cNvPr id="0" name=""/>
        <dsp:cNvSpPr/>
      </dsp:nvSpPr>
      <dsp:spPr>
        <a:xfrm>
          <a:off x="26372" y="2890706"/>
          <a:ext cx="2174744" cy="1301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Dimensionality reduction methods</a:t>
          </a:r>
        </a:p>
      </dsp:txBody>
      <dsp:txXfrm>
        <a:off x="26372" y="2890706"/>
        <a:ext cx="2174744" cy="1301207"/>
      </dsp:txXfrm>
    </dsp:sp>
    <dsp:sp modelId="{66D42F91-5247-4847-B7B0-CBADECD3BC55}">
      <dsp:nvSpPr>
        <dsp:cNvPr id="0" name=""/>
        <dsp:cNvSpPr/>
      </dsp:nvSpPr>
      <dsp:spPr>
        <a:xfrm>
          <a:off x="2434494" y="1589859"/>
          <a:ext cx="1848750" cy="10323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Feature reduction</a:t>
          </a:r>
        </a:p>
      </dsp:txBody>
      <dsp:txXfrm>
        <a:off x="2434494" y="1589859"/>
        <a:ext cx="1848750" cy="1032370"/>
      </dsp:txXfrm>
    </dsp:sp>
    <dsp:sp modelId="{22E620D6-A314-AF45-BE18-59D0EA658FFD}">
      <dsp:nvSpPr>
        <dsp:cNvPr id="0" name=""/>
        <dsp:cNvSpPr/>
      </dsp:nvSpPr>
      <dsp:spPr>
        <a:xfrm>
          <a:off x="4516622" y="636019"/>
          <a:ext cx="1864806" cy="8036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Model selection</a:t>
          </a:r>
        </a:p>
      </dsp:txBody>
      <dsp:txXfrm>
        <a:off x="4516622" y="636019"/>
        <a:ext cx="1864806" cy="803643"/>
      </dsp:txXfrm>
    </dsp:sp>
    <dsp:sp modelId="{EA3D4972-599A-574A-96BB-C018FD385126}">
      <dsp:nvSpPr>
        <dsp:cNvPr id="0" name=""/>
        <dsp:cNvSpPr/>
      </dsp:nvSpPr>
      <dsp:spPr>
        <a:xfrm>
          <a:off x="6614807" y="4160"/>
          <a:ext cx="2275971" cy="69762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cross-validation</a:t>
          </a:r>
        </a:p>
      </dsp:txBody>
      <dsp:txXfrm>
        <a:off x="6614807" y="4160"/>
        <a:ext cx="2275971" cy="697627"/>
      </dsp:txXfrm>
    </dsp:sp>
    <dsp:sp modelId="{B8B858F2-B31E-D844-A1D0-51CA9ECEB3F8}">
      <dsp:nvSpPr>
        <dsp:cNvPr id="0" name=""/>
        <dsp:cNvSpPr/>
      </dsp:nvSpPr>
      <dsp:spPr>
        <a:xfrm>
          <a:off x="6614807" y="1305988"/>
          <a:ext cx="1830500" cy="7655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step-wise selection</a:t>
          </a:r>
        </a:p>
      </dsp:txBody>
      <dsp:txXfrm>
        <a:off x="6614807" y="1305988"/>
        <a:ext cx="1830500" cy="765533"/>
      </dsp:txXfrm>
    </dsp:sp>
    <dsp:sp modelId="{3816767B-632D-D44D-9C3F-52893E054B97}">
      <dsp:nvSpPr>
        <dsp:cNvPr id="0" name=""/>
        <dsp:cNvSpPr/>
      </dsp:nvSpPr>
      <dsp:spPr>
        <a:xfrm>
          <a:off x="8678685" y="847649"/>
          <a:ext cx="2410245" cy="7805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forward (M0 = null)</a:t>
          </a:r>
        </a:p>
      </dsp:txBody>
      <dsp:txXfrm>
        <a:off x="8678685" y="847649"/>
        <a:ext cx="2410245" cy="780516"/>
      </dsp:txXfrm>
    </dsp:sp>
    <dsp:sp modelId="{E3E6B670-15D6-CA4D-AC69-A59FDD321090}">
      <dsp:nvSpPr>
        <dsp:cNvPr id="0" name=""/>
        <dsp:cNvSpPr/>
      </dsp:nvSpPr>
      <dsp:spPr>
        <a:xfrm>
          <a:off x="8678685" y="1774027"/>
          <a:ext cx="2404493" cy="75583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backward (M1 = full)</a:t>
          </a:r>
        </a:p>
      </dsp:txBody>
      <dsp:txXfrm>
        <a:off x="8678685" y="1774027"/>
        <a:ext cx="2404493" cy="755834"/>
      </dsp:txXfrm>
    </dsp:sp>
    <dsp:sp modelId="{42A32026-785E-314F-AF24-5910AC039ECC}">
      <dsp:nvSpPr>
        <dsp:cNvPr id="0" name=""/>
        <dsp:cNvSpPr/>
      </dsp:nvSpPr>
      <dsp:spPr>
        <a:xfrm>
          <a:off x="4516622" y="1751779"/>
          <a:ext cx="2057413" cy="110451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Regularization (constraining parameter values)</a:t>
          </a:r>
        </a:p>
      </dsp:txBody>
      <dsp:txXfrm>
        <a:off x="4516622" y="1751779"/>
        <a:ext cx="2057413" cy="1104515"/>
      </dsp:txXfrm>
    </dsp:sp>
    <dsp:sp modelId="{6BC47EEE-CD03-314A-BD5E-38BB7BE71E92}">
      <dsp:nvSpPr>
        <dsp:cNvPr id="0" name=""/>
        <dsp:cNvSpPr/>
      </dsp:nvSpPr>
      <dsp:spPr>
        <a:xfrm>
          <a:off x="4528501" y="2963914"/>
          <a:ext cx="1998567" cy="74016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Feature selection</a:t>
          </a:r>
        </a:p>
      </dsp:txBody>
      <dsp:txXfrm>
        <a:off x="4528501" y="2963914"/>
        <a:ext cx="1998567" cy="740168"/>
      </dsp:txXfrm>
    </dsp:sp>
    <dsp:sp modelId="{C3896CE4-1365-F142-BCE4-84C3AD6FE2F0}">
      <dsp:nvSpPr>
        <dsp:cNvPr id="0" name=""/>
        <dsp:cNvSpPr/>
      </dsp:nvSpPr>
      <dsp:spPr>
        <a:xfrm>
          <a:off x="6760447" y="3027455"/>
          <a:ext cx="2435462" cy="6130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random forest</a:t>
          </a:r>
        </a:p>
      </dsp:txBody>
      <dsp:txXfrm>
        <a:off x="6760447" y="3027455"/>
        <a:ext cx="2435462" cy="613086"/>
      </dsp:txXfrm>
    </dsp:sp>
    <dsp:sp modelId="{1BEB2328-3F09-1A4C-A9EF-1AD2B6089104}">
      <dsp:nvSpPr>
        <dsp:cNvPr id="0" name=""/>
        <dsp:cNvSpPr/>
      </dsp:nvSpPr>
      <dsp:spPr>
        <a:xfrm>
          <a:off x="2434494" y="4295431"/>
          <a:ext cx="2079561" cy="119733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Data transformation</a:t>
          </a:r>
        </a:p>
      </dsp:txBody>
      <dsp:txXfrm>
        <a:off x="2434494" y="4295431"/>
        <a:ext cx="2079561" cy="1197330"/>
      </dsp:txXfrm>
    </dsp:sp>
    <dsp:sp modelId="{0FF205AE-4355-5F45-8800-1830D7D8AC04}">
      <dsp:nvSpPr>
        <dsp:cNvPr id="0" name=""/>
        <dsp:cNvSpPr/>
      </dsp:nvSpPr>
      <dsp:spPr>
        <a:xfrm>
          <a:off x="4747433" y="3824526"/>
          <a:ext cx="1166889" cy="65247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Linear</a:t>
          </a:r>
        </a:p>
      </dsp:txBody>
      <dsp:txXfrm>
        <a:off x="4747433" y="3824526"/>
        <a:ext cx="1166889" cy="652470"/>
      </dsp:txXfrm>
    </dsp:sp>
    <dsp:sp modelId="{72BDF3B9-1E37-4F4B-954C-6E39D303E4C6}">
      <dsp:nvSpPr>
        <dsp:cNvPr id="0" name=""/>
        <dsp:cNvSpPr/>
      </dsp:nvSpPr>
      <dsp:spPr>
        <a:xfrm>
          <a:off x="6147701" y="3721929"/>
          <a:ext cx="1166889" cy="3559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PCA</a:t>
          </a:r>
        </a:p>
      </dsp:txBody>
      <dsp:txXfrm>
        <a:off x="6147701" y="3721929"/>
        <a:ext cx="1166889" cy="355901"/>
      </dsp:txXfrm>
    </dsp:sp>
    <dsp:sp modelId="{AC829FFB-DDD5-A445-BC4C-1A51F4D10AB9}">
      <dsp:nvSpPr>
        <dsp:cNvPr id="0" name=""/>
        <dsp:cNvSpPr/>
      </dsp:nvSpPr>
      <dsp:spPr>
        <a:xfrm>
          <a:off x="6147701" y="4223692"/>
          <a:ext cx="1166889" cy="3559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LDA</a:t>
          </a:r>
        </a:p>
      </dsp:txBody>
      <dsp:txXfrm>
        <a:off x="6147701" y="4223692"/>
        <a:ext cx="1166889" cy="355901"/>
      </dsp:txXfrm>
    </dsp:sp>
    <dsp:sp modelId="{78CF768C-8BED-4045-ACF9-85A796707A9F}">
      <dsp:nvSpPr>
        <dsp:cNvPr id="0" name=""/>
        <dsp:cNvSpPr/>
      </dsp:nvSpPr>
      <dsp:spPr>
        <a:xfrm>
          <a:off x="4747433" y="5348433"/>
          <a:ext cx="1621486" cy="61523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Non-linear</a:t>
          </a:r>
        </a:p>
      </dsp:txBody>
      <dsp:txXfrm>
        <a:off x="4747433" y="5348433"/>
        <a:ext cx="1621486" cy="615232"/>
      </dsp:txXfrm>
    </dsp:sp>
    <dsp:sp modelId="{D6C690D9-B382-504B-BF43-A84511F8C4AC}">
      <dsp:nvSpPr>
        <dsp:cNvPr id="0" name=""/>
        <dsp:cNvSpPr/>
      </dsp:nvSpPr>
      <dsp:spPr>
        <a:xfrm>
          <a:off x="6602298" y="4725455"/>
          <a:ext cx="1958706" cy="3559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Kernel PCA</a:t>
          </a:r>
        </a:p>
      </dsp:txBody>
      <dsp:txXfrm>
        <a:off x="6602298" y="4725455"/>
        <a:ext cx="1958706" cy="355901"/>
      </dsp:txXfrm>
    </dsp:sp>
    <dsp:sp modelId="{8B4079C7-500E-5047-B171-9A7E56395A69}">
      <dsp:nvSpPr>
        <dsp:cNvPr id="0" name=""/>
        <dsp:cNvSpPr/>
      </dsp:nvSpPr>
      <dsp:spPr>
        <a:xfrm>
          <a:off x="6602298" y="5227217"/>
          <a:ext cx="1166889" cy="3559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t-SNE</a:t>
          </a:r>
        </a:p>
      </dsp:txBody>
      <dsp:txXfrm>
        <a:off x="6602298" y="5227217"/>
        <a:ext cx="1166889" cy="355901"/>
      </dsp:txXfrm>
    </dsp:sp>
    <dsp:sp modelId="{0D717960-8A27-5440-883C-9C33C7646E62}">
      <dsp:nvSpPr>
        <dsp:cNvPr id="0" name=""/>
        <dsp:cNvSpPr/>
      </dsp:nvSpPr>
      <dsp:spPr>
        <a:xfrm>
          <a:off x="6602298" y="5728980"/>
          <a:ext cx="1166889" cy="3559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UMAP</a:t>
          </a:r>
        </a:p>
      </dsp:txBody>
      <dsp:txXfrm>
        <a:off x="6602298" y="5728980"/>
        <a:ext cx="1166889" cy="355901"/>
      </dsp:txXfrm>
    </dsp:sp>
    <dsp:sp modelId="{2A3E26EE-67F3-9D41-B107-CB612B575486}">
      <dsp:nvSpPr>
        <dsp:cNvPr id="0" name=""/>
        <dsp:cNvSpPr/>
      </dsp:nvSpPr>
      <dsp:spPr>
        <a:xfrm>
          <a:off x="6602298" y="6230742"/>
          <a:ext cx="1166889" cy="3559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MDS</a:t>
          </a:r>
        </a:p>
      </dsp:txBody>
      <dsp:txXfrm>
        <a:off x="6602298" y="6230742"/>
        <a:ext cx="1166889" cy="35590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67"/>
    </inkml:context>
    <inkml:brush xml:id="br0">
      <inkml:brushProperty name="width" value="0.1" units="cm"/>
      <inkml:brushProperty name="height" value="0.1" units="cm"/>
      <inkml:brushProperty name="color" value="#333333"/>
    </inkml:brush>
  </inkml:definitions>
  <inkml:trace contextRef="#ctx0" brushRef="#br0">193 2 24575,'0'80'0,"0"0"0,0-19 0,-1 1 0,0 4 0,0-6 0,0-1 0,1 7 0,-3 14 0,0-22 0,0 10 0,-2 7 0,1 7 0,-1 5 0,-1 3 0,0 2 0,1 2 0,-1-2 0,0-2 0,1-5 0,0-3 0,0-9 0,1-7-1639,0 14 1,1-11-1,0-7 1,0 0 0,-2 6-1,1 10 1524,0-10 0,-1 9 1,1 9-1,-2 5 1,0 5-1,0-1 0,0 0 1,0-3-1,0-7 1,2-6-1,0-11 1,0-12-1,2-16 115,-3 32 2687,1 0-2687,1-13 1738,-1-11-1738,2-12 0,-1-13 0,-1-5 6728,0-6-6728,2-2 168,1 8-168,1 17 0,0 16 0,0 30-875,0-33 1,0 3 874,0 10 0,0 3 0,0 9 0,0-1 0,0-3 0,1-1 0,0-2 0,1-1 0,1-8 0,-2-2-567,2-2 0,-1 1 567,0 1 0,2 0 0,-3 1 0,2 1 0,0-3 0,0-1 0,0-3 0,-1-1 0,-1-5 0,1-2-100,0 37 100,1-6 0,1-2 0,-2-5 0,0-10 0,-2-4 0,0-8 1633,0-7-1633,0-4 1232,1-6-1232,1-1 118,0-4-118,0-2 0,-1 0 0,-1-2 0,0 3 0,0 4 0,2 10 0,1 11 0,0 8 0,-1 26 0,2-29 0,-2 25 0,1-34 0,2 7 0,-1-7 0,-2-10 0,0-7 0,-2-8 0,2-5 0,0-3 0,0-5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6"/>
    </inkml:context>
    <inkml:brush xml:id="br0">
      <inkml:brushProperty name="width" value="0.1" units="cm"/>
      <inkml:brushProperty name="height" value="0.1" units="cm"/>
      <inkml:brushProperty name="color" value="#333333"/>
    </inkml:brush>
  </inkml:definitions>
  <inkml:trace contextRef="#ctx0" brushRef="#br0">222 483 24575,'-5'-25'0,"-8"-14"0,-1 5 0,-14-22 0,16 33 0,-12-17 0,12 17 0,-4-5 0,0-2 0,2 3 0,1-1 0,2 1 0,1 5 0,0 2 0,2 4 0,3 4 0,3 2 0,2 4 0,-1 2 0,-1 2 0,-1 0 0,1 0 0,2-2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7"/>
    </inkml:context>
    <inkml:brush xml:id="br0">
      <inkml:brushProperty name="width" value="0.1" units="cm"/>
      <inkml:brushProperty name="height" value="0.1" units="cm"/>
      <inkml:brushProperty name="color" value="#333333"/>
    </inkml:brush>
  </inkml:definitions>
  <inkml:trace contextRef="#ctx0" brushRef="#br0">252 593 24575,'-7'-19'0,"-3"-5"0,-3-3 0,2-2 0,0 0 0,-1 0 0,0 0 0,-1-2 0,1 2 0,1 4 0,-2-10 0,6 19 0,-2-9 0,6 16 0,-1-3 0,-1 0 0,1 0 0,-1 1 0,0-4 0,1-2 0,-1-4 0,-3 1 0,0-1 0,-3 2 0,1 1 0,2 3 0,2 3 0,2 2 0,1 3 0,1 1 0,0 2 0,-2 2 0,-1 2 0,2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8"/>
    </inkml:context>
    <inkml:brush xml:id="br0">
      <inkml:brushProperty name="width" value="0.1" units="cm"/>
      <inkml:brushProperty name="height" value="0.1" units="cm"/>
      <inkml:brushProperty name="color" value="#333333"/>
    </inkml:brush>
  </inkml:definitions>
  <inkml:trace contextRef="#ctx0" brushRef="#br0">199 468 24575,'-5'-17'0,"-3"-5"0,-4-6 0,-2-5 0,-3-11 0,-1-4 0,0 0 0,1 1 0,2 10 0,1 5 0,2 2 0,2 7 0,0 5 0,0 5 0,3 1 0,2 5 0,1 2 0,3 3 0,-1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9"/>
    </inkml:context>
    <inkml:brush xml:id="br0">
      <inkml:brushProperty name="width" value="0.1" units="cm"/>
      <inkml:brushProperty name="height" value="0.1" units="cm"/>
      <inkml:brushProperty name="color" value="#333333"/>
    </inkml:brush>
  </inkml:definitions>
  <inkml:trace contextRef="#ctx0" brushRef="#br0">0 324 24575,'6'-23'0,"1"0"0,3-2 0,0 0 0,7-3 0,-8 14 0,5-3 0,-11 15 0,0-1 0,0-1 0,-1 1 0,-1-1 0,3 0 0,-3-1 0,3-1 0,-2-4 0,1-4 0,2-1 0,2-2 0,-2 2 0,2 3 0,-3 1 0,-1 2 0,1 2 0,-2 0 0,2 3 0,0 2 0,-2-2 0,0 2 0,-2 0 0,0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0"/>
    </inkml:context>
    <inkml:brush xml:id="br0">
      <inkml:brushProperty name="width" value="0.1" units="cm"/>
      <inkml:brushProperty name="height" value="0.1" units="cm"/>
      <inkml:brushProperty name="color" value="#333333"/>
    </inkml:brush>
  </inkml:definitions>
  <inkml:trace contextRef="#ctx0" brushRef="#br0">1 400 24575,'1'-12'0,"4"-5"0,1-4 0,1-3 0,-1 3 0,-3 5 0,1 2 0,-1 1 0,0 3 0,-1 0 0,-1 6 0,-1-1 0,0 0 0,2-4 0,0-2 0,0 1 0,0-1 0,-2 2 0,1-2 0,2-6 0,1-3 0,1-3 0,0 0 0,-2 4 0,1 3 0,-2 2 0,0 3 0,0 1 0,0 3 0,0 4 0,0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1"/>
    </inkml:context>
    <inkml:brush xml:id="br0">
      <inkml:brushProperty name="width" value="0.1" units="cm"/>
      <inkml:brushProperty name="height" value="0.1" units="cm"/>
      <inkml:brushProperty name="color" value="#333333"/>
    </inkml:brush>
  </inkml:definitions>
  <inkml:trace contextRef="#ctx0" brushRef="#br0">1 315 24575,'2'-21'0,"1"-5"0,2-2 0,1 0 0,1-5 0,-4 14 0,4-9 0,-4 12 0,0-4 0,1 2 0,-2 1 0,1 2 0,1 3 0,-2 1 0,0 3 0,0 2 0,-2 2 0,0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2"/>
    </inkml:context>
    <inkml:brush xml:id="br0">
      <inkml:brushProperty name="width" value="0.1" units="cm"/>
      <inkml:brushProperty name="height" value="0.1" units="cm"/>
      <inkml:brushProperty name="color" value="#333333"/>
    </inkml:brush>
  </inkml:definitions>
  <inkml:trace contextRef="#ctx0" brushRef="#br0">0 356 24575,'0'-17'0,"0"-2"0,0-9 0,0-5 0,0-6 0,0 1 0,0 3 0,0 4 0,0 4 0,0 3 0,0 6 0,0 3 0,0 3 0,0 3 0,0 4 0,0 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3"/>
    </inkml:context>
    <inkml:brush xml:id="br0">
      <inkml:brushProperty name="width" value="0.1" units="cm"/>
      <inkml:brushProperty name="height" value="0.1" units="cm"/>
      <inkml:brushProperty name="color" value="#333333"/>
    </inkml:brush>
  </inkml:definitions>
  <inkml:trace contextRef="#ctx0" brushRef="#br0">0 712 24575,'0'-28'0,"3"-3"0,0-11 0,4-10 0,-1-10 0,2 9 0,2-10 0,0 18 0,0-10 0,-1 4 0,-2 3 0,-4 5 0,2 8 0,-2 8 0,0 6 0,-1 7 0,-2 2 0,2 4 0,0 1 0,0 0 0,0 4 0,-2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4"/>
    </inkml:context>
    <inkml:brush xml:id="br0">
      <inkml:brushProperty name="width" value="0.1" units="cm"/>
      <inkml:brushProperty name="height" value="0.1" units="cm"/>
      <inkml:brushProperty name="color" value="#333333"/>
    </inkml:brush>
  </inkml:definitions>
  <inkml:trace contextRef="#ctx0" brushRef="#br0">1 633 24575,'0'-33'0,"0"-10"0,0-18 0,1-12 0,2-4 0,2 1 0,2 8 0,0 8 0,-1 13 0,-1 11 0,-2 11 0,-1 7 0,-2 9 0,0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5"/>
    </inkml:context>
    <inkml:brush xml:id="br0">
      <inkml:brushProperty name="width" value="0.1" units="cm"/>
      <inkml:brushProperty name="height" value="0.1" units="cm"/>
      <inkml:brushProperty name="color" value="#333333"/>
    </inkml:brush>
  </inkml:definitions>
  <inkml:trace contextRef="#ctx0" brushRef="#br0">1 682 20799,'0'-39'0,"0"-16"1792,1-21-1792,5-12 0,3 3 0,2 6 0,0 11 639,-3 13-639,-3 11 327,-2 10-327,-1 11 1018,-2 9-1018,0 4 0,0 5 0,0 3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68"/>
    </inkml:context>
    <inkml:brush xml:id="br0">
      <inkml:brushProperty name="width" value="0.1" units="cm"/>
      <inkml:brushProperty name="height" value="0.1" units="cm"/>
      <inkml:brushProperty name="color" value="#333333"/>
    </inkml:brush>
  </inkml:definitions>
  <inkml:trace contextRef="#ctx0" brushRef="#br0">0 217 24575,'43'0'0,"1"0"0,13 0 0,10 0 0,3 0-988,-12 0 1,2 0 0,3 0 0,3 0 987,-8 0 0,2 0 0,3 0 0,2 0 0,0 0 0,-1 0-1025,3 0 0,1 0 1,0-1-1,0 1 1,2-1-1,1 0 1025,-3-1 0,1 1 0,1 0 0,1-2 0,0 2 0,-1-2 0,0 1-308,-3 0 0,1-1 0,0 0 1,0 0-1,-1-1 0,0 1 1,-1-1 307,-1 1 0,0-2 0,-1 2 0,1-2 0,-2 0 0,0 1 0,-2 0 0,3-1 0,-2 0 0,0-1 0,-2 1 0,0 0 0,-1 0 0,4 0 0,-1 0 0,0-1 0,-2 1 0,1 0-458,-2 1 1,-1 0 0,1-1-1,-1 2 1,0-1 457,12 1 0,-2-1 0,1 1 0,-1 1-255,0 0 1,-2 0 0,0 0-1,-1 1 255,-3 0 0,0 0 0,-1 1 0,0 0 227,-2 0 1,1 0-1,-1 0 1,-1 0-228,-2 0 0,-1 0 0,-1 0 0,0 0 531,11 0 0,-1 0 0,-2 0-531,-8 1 0,-1 0 0,-4 1 1095,16 1 1,-3 0-1096,-9 1 0,-2 1 0,-9 0 0,-1 0 3300,27 2-3300,-20-2 3386,-19-2-3386,-14-2 2848,3-3-2848,6-3 1328,16-2-1328,7-1 0,12 0 0,-23 5 0,2-2-653,6 0 1,1 0 652,9 0 0,1 0 0,-4 0 0,-1 1 0,3 0 0,-1 1 0,-3 0 0,-2 0 0,-3 1 0,-2-1-174,1 1 1,-3 0 173,24 0 0,-12 1 0,-12 1 0,-15 0 0,-6 0 1281,-5 0-1281,-5 0 371,0 0-371,-4 0 0,-2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6"/>
    </inkml:context>
    <inkml:brush xml:id="br0">
      <inkml:brushProperty name="width" value="0.1" units="cm"/>
      <inkml:brushProperty name="height" value="0.1" units="cm"/>
      <inkml:brushProperty name="color" value="#333333"/>
    </inkml:brush>
  </inkml:definitions>
  <inkml:trace contextRef="#ctx0" brushRef="#br0">1 666 24575,'0'-40'0,"4"-19"0,5-19 0,6-12 0,0 2 0,-3 10 0,-2 12 0,-2 12 0,0 15 0,-2 11 0,-2 9 0,-2 7 0,-1 4 0,-1 3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7"/>
    </inkml:context>
    <inkml:brush xml:id="br0">
      <inkml:brushProperty name="width" value="0.1" units="cm"/>
      <inkml:brushProperty name="height" value="0.1" units="cm"/>
      <inkml:brushProperty name="color" value="#333333"/>
    </inkml:brush>
  </inkml:definitions>
  <inkml:trace contextRef="#ctx0" brushRef="#br0">1 253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8"/>
    </inkml:context>
    <inkml:brush xml:id="br0">
      <inkml:brushProperty name="width" value="0.1" units="cm"/>
      <inkml:brushProperty name="height" value="0.1" units="cm"/>
      <inkml:brushProperty name="color" value="#333333"/>
    </inkml:brush>
  </inkml:definitions>
  <inkml:trace contextRef="#ctx0" brushRef="#br0">0 253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89"/>
    </inkml:context>
    <inkml:brush xml:id="br0">
      <inkml:brushProperty name="width" value="0.1" units="cm"/>
      <inkml:brushProperty name="height" value="0.1" units="cm"/>
      <inkml:brushProperty name="color" value="#333333"/>
    </inkml:brush>
  </inkml:definitions>
  <inkml:trace contextRef="#ctx0" brushRef="#br0">1 253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90"/>
    </inkml:context>
    <inkml:brush xml:id="br0">
      <inkml:brushProperty name="width" value="0.1" units="cm"/>
      <inkml:brushProperty name="height" value="0.1" units="cm"/>
      <inkml:brushProperty name="color" value="#333333"/>
    </inkml:brush>
  </inkml:definitions>
  <inkml:trace contextRef="#ctx0" brushRef="#br0">0 80 24575,'18'0'0,"7"0"0,7 0 0,5 0 0,5 0 0,8 0 0,11 0 0,11 0 0,10 0 0,10 0-466,-40 0 0,1 0 466,3 0 0,1 0 0,-2 0 0,1 0 0,0 0 0,0 0 0,1 0 0,0 0 0,-1 0 0,0 0 0,0-2 0,0 0-227,-4 1 1,-1-2 226,0-1 0,-1 0 0,46-4 0,-37 2 0,-3 0 0,21-3 0,21-2 0,-26 7 0,21 0 0,-4 4 0,2 0 0,-9-3 0,-6-1 0,-1 0 0,-5 1 0,-4 3 0,-1 0 0,-5 0 911,0 0-911,1 0 474,-3 0-474,4 0 0,4 2 0,10 1 0,5 1 0,3 0 0,4-2 0,-1-2 0,3 0 0,-2 0 0,-5 0 0,-3 0 0,-6 0 0,-2 0 0,-1 2 0,-3 2 0,-4 2 0,-6 3 0,-1 1 0,0 2 0,0 2 0,-2-2 0,-7-1 0,-1-4 0,-4-3 0,-3-4 0,-1 0 0,-6 0 0,1 0 0,-12 0 0,0 0 0,-12 0 0,1 0 0,-2 0 0,-1 0 0,1 0 0,-5 0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6:33:23.423"/>
    </inkml:context>
    <inkml:brush xml:id="br0">
      <inkml:brushProperty name="width" value="0.1" units="cm"/>
      <inkml:brushProperty name="height" value="0.1" units="cm"/>
      <inkml:brushProperty name="color" value="#F6630D"/>
    </inkml:brush>
  </inkml:definitions>
  <inkml:trace contextRef="#ctx0" brushRef="#br0">3153 286 24575,'-95'-29'0,"45"14"0,0-1 0,-40-16 0,14 6 0,43 16 0,5 2 0,5 0 0,3 2 0,1-1 0,1 2 0,0 1 0,0 0 0,-1 1 0,-2-2 0,0 0 0,1 0 0,-3 0 0,-4 1 0,-1 0 0,0-1 0,4-1 0,1 1 0,-1 1 0,-3 0 0,-3-1 0,-1 0 0,-14 1 0,16-1 0,-18 1 0,16 1 0,-8-2 0,1 2 0,7-3 0,0 1 0,4 2 0,-1 0 0,1 1 0,0-1 0,-1 0 0,0 1 0,-2 2 0,4 0 0,1 0 0,4 0 0,-3 0 0,-1 0 0,1 0 0,1 0 0,1 0 0,-4 0 0,-2 0 0,-3 0 0,0 0 0,-1 0 0,-1 0 0,-3 0 0,1 0 0,-2 0 0,-3 0 0,0 2 0,1 1 0,0 3 0,0 0 0,0 0 0,0 0 0,3-1 0,1 3 0,3 1 0,1 2 0,1 0 0,-2 0 0,-11 3 0,13-4 0,-13 6 0,24-10 0,-15 7 0,11-4 0,-8 2 0,4-1 0,0 1 0,-1 2 0,1 0 0,0 1 0,-3 3 0,-2 1 0,2 0 0,0 2 0,4-4 0,1 1 0,1 1 0,1 1 0,2 3 0,0 2 0,1 2 0,0 2 0,1 0 0,1 4 0,-1 4 0,0 1 0,3 2 0,1 1 0,2-3 0,2-4 0,-1-1 0,1-6 0,2-1 0,3-1 0,3-3 0,2 3 0,1 0 0,0 6 0,0 5 0,0 5 0,0 6 0,0 7 0,0 15 0,0-20 0,0 29 0,0-47 0,3 26 0,3-24 0,2 2 0,3-3 0,0-4 0,-1-3 0,0-3 0,0-7 0,-1 0 0,0 0 0,2 2 0,2 0 0,2 0 0,0-2 0,1 2 0,1-1 0,1 1 0,2-2 0,4 0 0,1 1 0,-3-2 0,-2-1 0,-5-1 0,0-3 0,2 0 0,-1-2 0,0 2 0,1-1 0,1-1 0,2-1 0,1-2 0,2 0 0,1 1 0,2-1 0,2 0 0,0-1 0,-1-2 0,0 0 0,1 3 0,0-1 0,0 1 0,7-1 0,-15-2 0,6 0 0,-13 0 0,5 0 0,2 0 0,0 0 0,0 0 0,0 0 0,-3 0 0,0 0 0,0 0 0,2 0 0,3 0 0,0-3 0,0 0 0,-1 1 0,-2-1 0,-1 1 0,0-2 0,0 0 0,4-1 0,-1 0 0,2 0 0,0 0 0,1-1 0,0 0 0,-1 1 0,1 0 0,1-1 0,-1 0 0,-2 1 0,-1 0 0,-1-1 0,1 1 0,-1 0 0,1 0 0,-1-1 0,0-1 0,-2 1 0,-1 1 0,0 1 0,2-2 0,1 1 0,5 0 0,-8 2 0,4 1 0,-8-1 0,4-2 0,-2-1 0,2 0 0,0-1 0,0 0 0,4 1 0,-1-1 0,5-1 0,5 2 0,1-2 0,2 1 0,-2 1 0,0-2 0,1-1 0,1 0 0,2 2 0,3 1 0,1-1 0,0 1 0,0 0 0,3 0 0,0-2 0,0 0 0,-1 0 0,1-1 0,-3-1 0,0-1 0,-3-1 0,-1 0 0,0-1 0,-2-2 0,-2 1 0,0-3 0,-2 1 0,1-4 0,1 0 0,-2 1 0,1 2 0,-3 2 0,9-10 0,-14 10 0,12-11 0,-11 11 0,5-3 0,-1-4 0,-3 0 0,-3-2 0,1-3 0,-2 3 0,-1 0 0,0-1 0,-3 3 0,0-1 0,1-2 0,-4 0 0,-1 0 0,-2-3 0,-3-1 0,-3-7 0,-2-3 0,-2-3 0,0-1 0,0 2 0,0-1 0,0 1 0,0 1 0,0 3 0,0 6 0,0 6 0,0 4 0,0 4 0,0 3 0,0 3 0,-1 2 0,-3 1 0,-3 0 0,-1-1 0,-1 0 0,-2 0 0,-1 0 0,-3-1 0,0 0 0,4 0 0,-1 3 0,4-2 0,1 4 0,2 1 0,2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6:33:35.739"/>
    </inkml:context>
    <inkml:brush xml:id="br0">
      <inkml:brushProperty name="width" value="0.1" units="cm"/>
      <inkml:brushProperty name="height" value="0.1" units="cm"/>
      <inkml:brushProperty name="color" value="#F6630D"/>
    </inkml:brush>
  </inkml:definitions>
  <inkml:trace contextRef="#ctx0" brushRef="#br0">4604 798 24575,'-86'-27'0,"-6"-9"0,25 7 0,-5-3-2229,-12-7 1,-1-1 2228,2 4 0,0 1 0,0-1 0,2 3 122,15 6 0,3 2-122,11 4 0,3 1 361,1 1 0,1 1-361,-40-15 0,8 5 0,7 6 0,9 5 0,6 2 2218,5 2-2218,3 0 986,1 0-986,5 1 287,1-1-287,1 1 0,2 0 0,-3 0 0,2 0 0,-3 2 0,-4 1 0,-5-1 0,-5 2 0,-1-2 0,1 1 0,5 1 0,0-1 0,1 2 0,0 4 0,-13 0 0,25 0 0,-17 0 0,21 0 0,-12 0 0,-1 3 0,2 0 0,3 0 0,4 3 0,1 2 0,0 2 0,-1 1 0,-3 0 0,-5 0 0,1 2 0,-2 0 0,1 0 0,1 3 0,1-1 0,-1 1 0,2-1 0,0 0 0,2 1 0,3-3 0,0-1 0,0 0 0,1 0 0,2 1 0,4 2 0,2-1 0,0 0 0,1 0 0,3 0 0,2-1 0,1 0 0,-2 1 0,0 0 0,-2 2 0,2 1 0,-3 0 0,1 2 0,2-1 0,-4 4 0,12-6 0,-14 15 0,19-19 0,-13 16 0,6-12 0,-5 6 0,2-1 0,1 3 0,3-3 0,-1 4 0,-2 3 0,2-3 0,1 4 0,-2-1 0,-1 1 0,-1 0 0,3-4 0,2-3 0,2-1 0,0-2 0,1-2 0,2-2 0,1-1 0,2 2 0,-1 3 0,0 2 0,-2 2 0,-1 1 0,-1 1 0,2 1 0,4-2 0,2 0 0,0-3 0,2 0 0,-1-1 0,-2 2 0,1 4 0,0 4 0,3 3 0,2 2 0,1 6 0,0 5 0,0 1 0,0 0 0,0 4 0,0-18 0,2 8 0,3-19 0,3 4 0,2-3 0,0-2 0,0-1 0,-1-3 0,3 1 0,0-1 0,2-2 0,4 3 0,0-2 0,4 1 0,1 0 0,1-4 0,1 1 0,-4-1 0,0 0 0,-1 0 0,1 1 0,3-2 0,1-1 0,-1-1 0,-1-3 0,1-2 0,1-1 0,0 0 0,0 2 0,2 1 0,1-2 0,-2-1 0,-2-1 0,0 0 0,0 0 0,3 0 0,1 0 0,-1 0 0,3 0 0,-1 0 0,6 0 0,0 0 0,9 0 0,-17 0 0,18 0 0,-28 0 0,19 0 0,-8 0 0,-1 0 0,3 0 0,-10 0 0,3 0 0,0 0 0,1 0 0,0 0 0,-1 0 0,-4 0 0,0 0 0,0 0 0,1 0 0,1 0 0,-1 0 0,1 0 0,-1 0 0,1 0 0,0-1 0,-1-2 0,1 1 0,0-1 0,-1 0 0,-1 1 0,-1-1 0,-1 0 0,1 3 0,0 0 0,-1 0 0,1 0 0,-1 0 0,3 0 0,0 0 0,-2 0 0,0 0 0,-1 0 0,2 0 0,1 0 0,-1 0 0,2 0 0,4 0 0,-8 0 0,8 0 0,-10 0 0,5 0 0,0 0 0,0 0 0,0 0 0,0 0 0,1 0 0,-1 0 0,4-3 0,1 0 0,0 0 0,0 0 0,-3 3 0,3 0 0,0-1 0,-1-2 0,-1 0 0,-3 0 0,1-1 0,-2 1 0,-1-1 0,-1 0 0,1 1 0,0 1 0,-1 1 0,-1 1 0,-3-1 0,0-2 0,2 1 0,2-1 0,3 3 0,-2-2 0,-1 0 0,1-1 0,-2 0 0,1 0 0,0 0 0,-1 1 0,0 2 0,-2 0 0,6 0 0,-9-2 0,8-1 0,-6 1 0,2 0 0,2 0 0,-3-1 0,1 0 0,1 1 0,2 2 0,2-3 0,0 0 0,4 0 0,1 0 0,1 1 0,-1-1 0,-2 0 0,2 2 0,-1 1 0,0 0 0,-1 0 0,-1 0 0,2-1 0,0-2 0,0 0 0,0 1 0,0 0 0,1 2 0,-1 0 0,-2-1 0,-2-2 0,1 0 0,0 1 0,-1 1 0,1 1 0,-1 0 0,1-2 0,-3-1 0,-1 1 0,0-1 0,-2 1 0,3 0 0,-1-1 0,1 1 0,8-3 0,-10 4 0,13-4 0,-17 5 0,12 0 0,-9 0 0,5-2 0,0-1 0,1 0 0,-1 1 0,-3 0 0,0 0 0,0-1 0,0 0 0,1 1 0,-3-1 0,-2 0 0,1 1 0,-1 0 0,2-1 0,-2 1 0,0-1 0,1 1 0,-1-1 0,1 0 0,1 1 0,2-1 0,1 0 0,0 1 0,-1 1 0,0-1 0,1 0 0,0-1 0,-1-1 0,1 0 0,0 1 0,1 1 0,2 1 0,-1 0 0,1-2 0,-1-2 0,-1 0 0,1-1 0,-2 1 0,3 1 0,4-2 0,-9 5 0,7-6 0,-7 2 0,4-1 0,-3-1 0,0 0 0,0 2 0,-2 0 0,2 1 0,-2 1 0,-3-3 0,1-1 0,-1-1 0,2-2 0,1 0 0,2-1 0,0-2 0,0-1 0,0-1 0,-1-1 0,-3 1 0,-2 2 0,-2 1 0,0 2 0,0 2 0,-1 2 0,-3 2 0,0-4 0,-2-5 0,2-4 0,2-2 0,-1 0 0,1-1 0,-1 0 0,-3 1 0,1 3 0,-1 4 0,-1 2 0,0 1 0,-2 2 0,0 0 0,-2 3 0,-2-1 0,-3-3 0,-5-3 0,-3-4 0,-1-2 0,-1-1 0,0-2 0,1 0 0,1 2 0,3 3 0,3 4 0,0 2 0,0 2 0,-2-1 0,-1 1 0,-1 1 0,1 0 0,1 2 0,3 1 0,1 0 0,1 0 0,0 0 0,0 0 0,0 0 0,2-1 0,-1 1 0,2-1 0,1 0 0,0 2 0,0 0 0,-2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6:33:48.079"/>
    </inkml:context>
    <inkml:brush xml:id="br0">
      <inkml:brushProperty name="width" value="0.1" units="cm"/>
      <inkml:brushProperty name="height" value="0.1" units="cm"/>
      <inkml:brushProperty name="color" value="#F6630D"/>
    </inkml:brush>
  </inkml:definitions>
  <inkml:trace contextRef="#ctx0" brushRef="#br0">5144 1140 24575,'-71'-26'0,"0"0"0,12 3 0,-3-1 0,-9-4 0,-9-4 0,-2-1-2742,-8-4 1,-1-1-1,-2 0 2742,23 9 0,-1 0 0,0-1 0,-1 0 0,-6-2 0,-3-2 0,2 0 0,4 2-249,-6-3 1,4 1 0,1 1 248,2 2 0,0 1 0,1 1 0,2 0 0,1 2 0,1 0 72,3 3 1,0 1 0,1 1-73,-29-9 0,1 4 0,3 3 0,2 2-393,10 5 1,3 2 392,6 2 0,3 2 1448,9 3 1,3 1-1449,-34-5 2653,12 4-2653,18 4 2203,19 1-2203,11 0 1340,9-1-1340,6-1 444,5-3-444,3 0 0,1 2 0,-14 1 0,-10 7 0,-18 1 0,-13 0 0,-17 3 0,-12 2 0,5-1 0,4 2 0,17-2 0,5-3 0,0 2 0,8 0 0,6 1 0,4 1 0,7-2 0,-7-3 0,17 0 0,-9-1 0,12 4 0,-2 2 0,0-1 0,-3 1 0,3-1 0,-3 4 0,0 0 0,7-2 0,-2 1 0,1-2 0,1 0 0,-1 0 0,1 0 0,1 0 0,-2 2 0,1 0 0,-3 0 0,0 0 0,-1 0 0,2 1 0,1-2 0,2 1 0,1 0 0,0-1 0,1 1 0,1-1 0,-2 1 0,0-1 0,-2 3 0,0 0 0,-1 2 0,0 4 0,0-2 0,0 2 0,2-3 0,1-2 0,3 1 0,0-2 0,-1 1 0,1 0 0,-3 2 0,7-2 0,-4 4 0,3-5 0,-4 5 0,0 1 0,1 2 0,2 0 0,-3 0 0,0 4 0,0-3 0,1 0 0,2-1 0,2-5 0,0 2 0,1-2 0,1-1 0,-1 1 0,2-2 0,2 2 0,-1 0 0,2-1 0,-1 1 0,2 1 0,1 2 0,0 1 0,0 1 0,0-1 0,0-1 0,0 0 0,0-1 0,0 3 0,0 1 0,0-1 0,0-1 0,2-2 0,0 3 0,3 1 0,1 0 0,1 0 0,1-4 0,-1 0 0,0 1 0,0 0 0,3 0 0,2 1 0,-5-6 0,4 8 0,-8-15 0,6 12 0,-2-8 0,2 4 0,1 1 0,-1-1 0,3 1 0,0-3 0,1 0 0,-1-1 0,-2 1 0,-1 0 0,1 0 0,1 2 0,2-2 0,0 0 0,1 1 0,-2-1 0,2 0 0,0 1 0,-2-1 0,1 0 0,1 1 0,-2-1 0,0-2 0,0 1 0,0 1 0,0 0 0,1 1 0,0 0 0,-1-1 0,2 0 0,-2-2 0,1 0 0,0-1 0,0 0 0,1 1 0,3 0 0,1-1 0,2 1 0,0 1 0,5 1 0,-8-3 0,5 3 0,-6-5 0,5 3 0,0 1 0,0 1 0,1 3 0,-5-1 0,5 3 0,-5-7 0,4 6 0,-3-3 0,0 0 0,0 2 0,-1-2 0,0 3 0,1-1 0,-3-2 0,0-2 0,0-1 0,-1-1 0,1 1 0,1 0 0,1-1 0,-1 1 0,4 0 0,1 1 0,4-1 0,5 1 0,1-1 0,6-2 0,2 1 0,3-2 0,8 2 0,0-2 0,1-2 0,-1-2 0,-2 0 0,-1 0 0,2 1 0,-5-1 0,-7-3 0,-2 0 0,-2 0 0,-12 0 0,11 0 0,-20 0 0,11 0 0,-10 0 0,4 2 0,0 1 0,-2 0 0,2-1 0,0-2 0,1 0 0,2 2 0,0 1 0,2 0 0,0-1 0,0-2 0,0 1 0,-1 2 0,1-1 0,2 1 0,2-2 0,2-1 0,0 0 0,1 0 0,3 0 0,-1 0 0,1 0 0,-1 0 0,-2 0 0,1 0 0,-1 0 0,-3 0 0,0 0 0,-1 0 0,0 0 0,-1 0 0,-3 0 0,-1 0 0,1 0 0,-1 0 0,1 0 0,-1 0 0,0 0 0,12 0 0,-14 0 0,13 0 0,-16 0 0,9 0 0,0 0 0,3 0 0,3 0 0,-2 0 0,2-2 0,0-2 0,1 1 0,7-2 0,1 1 0,3 0 0,0-2 0,-3 2 0,-1-3 0,-3 0 0,0-1 0,-2 1 0,-3 1 0,-2 0 0,-3 1 0,0 0 0,-1-1 0,-2 1 0,-1 0 0,1-2 0,2 0 0,1 2 0,-1-1 0,0 3 0,0-2 0,1 0 0,-1 0 0,-3 0 0,-1 0 0,1-1 0,-1 1 0,3 0 0,2 0 0,-1-2 0,-1 1 0,-2-1 0,-1 1 0,12-2 0,-13 2 0,11-2 0,-14 2 0,7 1 0,1 0 0,0-2 0,2 1 0,-2-1 0,0 2 0,0 2 0,-4-2 0,-1 2 0,0 0 0,-1-2 0,-2 1 0,3-1 0,2 0 0,2-2 0,1-1 0,-1-1 0,-2 0 0,-1 1 0,1 1 0,-1-1 0,1-2 0,-2 2 0,-2 0 0,-1 1 0,-2-1 0,0-1 0,-1 0 0,-1 0 0,-2-1 0,-1-1 0,0-1 0,1-5 0,0-2 0,3-3 0,3 0 0,0-1 0,0-2 0,0-1 0,-8 8 0,3 0 0,-4 8 0,3-4 0,2-2 0,0 1 0,1 1 0,1 1 0,-1-1 0,2-7 0,3 1 0,2-3 0,0 2 0,-2 4 0,-2 2 0,-4 4 0,-2 1 0,-1 2 0,-1 1 0,-2 2 0,-2 0 0,1-2 0,-1-2 0,2-2 0,1-2 0,0-2 0,1-2 0,-1-1 0,0 0 0,-1 2 0,0 3 0,0 1 0,-3 4 0,-1 2 0,-2 1 0,0 0 0,0 1 0,0 2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69"/>
    </inkml:context>
    <inkml:brush xml:id="br0">
      <inkml:brushProperty name="width" value="0.1" units="cm"/>
      <inkml:brushProperty name="height" value="0.1" units="cm"/>
      <inkml:brushProperty name="color" value="#333333"/>
    </inkml:brush>
  </inkml:definitions>
  <inkml:trace contextRef="#ctx0" brushRef="#br0">0 2 22718,'0'52'0,"0"47"0,1-20 0,2 10 0,0-18 0,2 5 0,0 4 0,0-4 0,1 4 0,1 5 0,-1 3-1639,-1-10 1,1 3-1,0 3 1,-1 2 0,1 0-1,-1-1 1629,1 1 0,-1 1 1,1 0-1,-1 0 1,0-1-1,0-1 10,-1 12 0,1 0 0,-1-2 0,0-2 0,0-5 196,-1 1 1,0-3-1,0-5 1,0-9-197,1 13 0,-1-8 677,-1-5 0,1-2-677,0-5 0,0-3 93,0-5 0,0-4-93,1 23 0,0-23 0,-3 44 5478,-1-65-5478,0 18 0,0 4 0,0 14 0,0-19 0,0 3 736,0 10 1,0 3-737,1 3 0,0 1 0,1 8 0,1 3-518,1 6 1,0 3 517,1 5 0,1-1 0,-1-5 0,0-2-544,0-7 0,1-3 544,0-6 0,-1-2 0,0-5 0,-1-1-296,0 0 0,0-1 296,0-1 0,-2-1 0,1-6 0,-1-1 0,2 47 0,-3-9 937,-1-9-937,0-6 2028,0-9-2028,0-5 0,0-4 1385,0-4-1385,0-7 759,0-6-759,2-4 75,1-1-75,1 1 0,3 7 0,-5-14 0,3 11 0,-5-6 0,0-6 0,0 13 0,0-15 0,0 9 0,0-1 0,0 0 0,0 0 0,0 4 0,0 1 0,0 1 0,0 7 0,0-1 0,0 1 0,0-6 0,0-7 0,0-5 0,0-3 0,0-7 0,0-3 0,1-6 0,1 0 0,0 4 0,1 2 0,-1 4 0,0 1 0,1-2 0,0 3 0,-3-4 0,0-3 0,0-2 0,2-5 0,0 2 0,0-1 0,0 0 0,-1-1 0,-1 0 0,0 3 0,0-4 0,0-1 0,0-1 0,0-2 0,0 3 0,0 4 0,0 7 0,2 8 0,1 5 0,1 4 0,-2-2 0,-2-1 0,0-8 0,0-1 0,0-4 0,0-6 0,0-1 0,0-5 0,0-1 0,0 2 0,0 3 0,0 14 0,0 23 0,0-6 0,0 27 0,0-19 0,0 12 0,0-8 0,0-6 0,0-13 0,0-10 0,0-5 0,0-8 0,2-5 0,0 0 0,0-2 0,0-2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0"/>
    </inkml:context>
    <inkml:brush xml:id="br0">
      <inkml:brushProperty name="width" value="0.1" units="cm"/>
      <inkml:brushProperty name="height" value="0.1" units="cm"/>
      <inkml:brushProperty name="color" value="#333333"/>
    </inkml:brush>
  </inkml:definitions>
  <inkml:trace contextRef="#ctx0" brushRef="#br0">0 319 17226,'58'-6'0,"38"-4"0,-26 2 0,6-1 0,18-1 0,3 0-354,-27 3 0,1 0 1,1 0 353,3 2 0,0 0 0,1 1 0,5 1 0,2 0 0,0 1-479,6 1 0,1 0 1,2 1 478,6 0 0,1 0 0,0 0 0,1 0 0,0 0 0,-1 0 0,-5-1 0,0 0 0,-3 0 0,-10 0 0,-1-1 0,-4 0 442,21 0 1,-5-1-443,-15-1 0,-5 1 557,-11-2 0,-2 1-557,-5 0 0,-3 0 0,35-4 2092,-28 3-2092,-22 4 3756,-10 1-3756,9 0 0,28 0-770,4 0 1,11 0 769,-13 1 0,4 0 0,3 0 0,8 1 0,3 1 0,1 1 0,5 0 0,2 1 0,-2 0 0,-5 1 0,-1 0 0,0 0 0,2-1 0,0-1 0,1 0 0,-2-1 0,1 0 0,-3-2 0,-6 0 0,-2 0 0,-2-1 0,22 0 0,-3 0-935,-13 0 1,-5 0 934,-10 0 0,-3 0 0,-5 0 0,-4 0 0,29 0 0,-28 0 0,-19 0 2808,-12-1-2808,-10-2 2599,4 1-2599,2 0 0,0 1 0,14 1 0,1-3 0,18-4 0,17-3 0,15-3 0,-22 5 0,6 0-1328,23-2 0,5-1 1328,-26 3 0,1 0 0,1 0 0,-1 0 0,1 0 0,-2 0-712,25-3 0,-5 0 712,-15 3 0,-3 1-409,-2 0 0,-2 0 409,-2 2 0,-3 1 0,-6 1 0,-2 0 0,-1 0 0,-2-1 0,37-1 0,-14-2 0,-16 0 2322,-17 3-2322,-9 1 1554,-11 3-1554,0 0 1022,-11 0-1022,3 0 0,-4 0 0,1-2 0,-4 2 0,-1-2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1"/>
    </inkml:context>
    <inkml:brush xml:id="br0">
      <inkml:brushProperty name="width" value="0.1" units="cm"/>
      <inkml:brushProperty name="height" value="0.1" units="cm"/>
      <inkml:brushProperty name="color" value="#333333"/>
    </inkml:brush>
  </inkml:definitions>
  <inkml:trace contextRef="#ctx0" brushRef="#br0">5095 4286 24575,'-50'-43'0,"0"-1"0,-16-8 0,-6-4 0,11 8 0,-5-2 0,-5-3-2458,-4 0 0,-8-3 1,0 1-1,6 2 1961,3 1 1,6 2-1,-5-3 497,-3 0 0,-7-3 0,1 0 0,8 4 22,7 4 0,6 2 1,-2-2-23,3 5 0,-2-2 0,0-1 0,1 1 0,-15-10 0,1 1 0,2 0 0,5 3 0,0 1 0,3 1 0,8 6 0,2 0 0,2 0 483,-20-16 1,2 0-484,4 2 0,4 0 0,9 5 0,3 1 0,8 6 0,3 2-34,-21-32 34,11 14 0,11 5 5032,11 11-5032,8 15 3284,10 11-3284,-11-2 0,-20-20 0,-5-5 1509,-21-16-1509,20 17 0,-8-7 0,2 4-938,-7-5 0,-1 1 938,10 7 0,-3-2 0,0 0 0,0 0 0,0 0 0,2 1 0,-16-14 0,3 3 0,5 5 0,1 3 0,7 6 0,1 0 0,4 4 0,0 1 0,0-1 0,2 2 0,4 3 0,3 0 0,-29-26 0,9 6 0,4 2 0,5 3 0,0 1 0,2 3 0,3 2 0,4 4 0,2 6 388,3 4-388,3 4 1984,3 3-1984,3 1 0,2 3 0,4 1 0,4 4 0,3 1 0,4 3 0,1 1 0,1 1 0,2 2 0,2 1 0,0 0 0,-1 1 0,0 1 0,-1 0 0,1-1 0,0-1 0,-1 1 0,1 1 0,0-1 0,0 0 0,0 1 0,1-2 0,0 1 0,3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2"/>
    </inkml:context>
    <inkml:brush xml:id="br0">
      <inkml:brushProperty name="width" value="0.1" units="cm"/>
      <inkml:brushProperty name="height" value="0.1" units="cm"/>
      <inkml:brushProperty name="color" value="#333333"/>
    </inkml:brush>
  </inkml:definitions>
  <inkml:trace contextRef="#ctx0" brushRef="#br0">303 599 24575,'-23'-47'0,"0"1"0,-1 1 0,-2-3 0,0 2 0,6 12 0,7 12 0,-1-5 0,3 0 0,3 9 0,-5-11 0,8 16 0,-2-3 0,2 4 0,3 3 0,0 4 0,2 0 0,0 0 0,-1 3 0,-1 0 0,-2 0 0,-1-3 0,-2-4 0,-1-2 0,0-2 0,1-2 0,1 0 0,-2 0 0,1 3 0,0 2 0,2 2 0,2 1 0,1 3 0,2-1 0,0 1 0,0 2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3"/>
    </inkml:context>
    <inkml:brush xml:id="br0">
      <inkml:brushProperty name="width" value="0.1" units="cm"/>
      <inkml:brushProperty name="height" value="0.1" units="cm"/>
      <inkml:brushProperty name="color" value="#333333"/>
    </inkml:brush>
  </inkml:definitions>
  <inkml:trace contextRef="#ctx0" brushRef="#br0">167 444 24575,'-8'-31'0,"-3"-7"0,-2-5 0,-1 0 0,3 12 0,0 5 0,1 3 0,3 4 0,0 2 0,3 5 0,-1 4 0,2 1 0,1 1 0,-1 2 0,1 1 0,0 0 0,0-1 0,0-2 0,-1-3 0,1 1 0,0-1 0,0 0 0,-1 0 0,1 0 0,-2 0 0,1-1 0,0 0 0,-1 2 0,1 0 0,1 2 0,1 1 0,1 1 0,-4 2 0,0 0 0,0 1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4"/>
    </inkml:context>
    <inkml:brush xml:id="br0">
      <inkml:brushProperty name="width" value="0.1" units="cm"/>
      <inkml:brushProperty name="height" value="0.1" units="cm"/>
      <inkml:brushProperty name="color" value="#333333"/>
    </inkml:brush>
  </inkml:definitions>
  <inkml:trace contextRef="#ctx0" brushRef="#br0">200 446 24575,'-2'-17'0,"-1"1"0,-2 2 0,-1 1 0,1 1 0,1 2 0,0 1 0,2 2 0,-1 1 0,1 1 0,1 1 0,1-3 0,-2-4 0,-3-7 0,-5-6 0,-3-6 0,-4 1 0,1-1 0,-1 3 0,2 6 0,2 1 0,0 4 0,3 1 0,2 2 0,3 5 0,1 3 0,2-1 0,0 3 0,-2-3 0,2 4 0,0-1 0,0-5 0,2-3 0,0 1 0,0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20:56:18.375"/>
    </inkml:context>
    <inkml:brush xml:id="br0">
      <inkml:brushProperty name="width" value="0.1" units="cm"/>
      <inkml:brushProperty name="height" value="0.1" units="cm"/>
      <inkml:brushProperty name="color" value="#333333"/>
    </inkml:brush>
  </inkml:definitions>
  <inkml:trace contextRef="#ctx0" brushRef="#br0">161 402 24575,'-11'-29'0,"-1"-1"0,-3-2 0,2 5 0,3 4 0,0 5 0,0 3 0,3 3 0,2 1 0,-1-1 0,1-1 0,-1-3 0,0-2 0,1-1 0,0-2 0,0 1 0,0 3 0,0 1 0,1 3 0,-1 4 0,0 1 0,2 2 0,1 0 0,2 2 0,0 1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722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of dimensions</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589280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682943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The phonetic transcriptions of the TIMIT corpus were used to locate particular phonemes.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27793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of dimensions</a:t>
            </a:r>
          </a:p>
        </p:txBody>
      </p:sp>
      <p:sp>
        <p:nvSpPr>
          <p:cNvPr id="4" name="Slide Number Placeholder 3"/>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135774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LPC analyzes the speech signal by estimating the formants, removing their effects from the speech signal, and estimating the intensity and frequency of the remaining buzz. The process of removing the formants is called inverse filtering, and the remaining signal after the subtraction of the filtered modeled signal is called the residue.</a:t>
            </a:r>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3781164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of dimensions</a:t>
            </a:r>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3044208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LPC analyzes the speech signal by estimating the formants, removing their effects from the speech signal, and estimating the intensity and frequency of the remaining buzz. The process of removing the formants is called inverse filtering, and the remaining signal after the subtraction of the filtered modeled signal is called the residue.</a:t>
            </a:r>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368724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variance</a:t>
            </a:r>
          </a:p>
          <a:p>
            <a:r>
              <a:rPr lang="en-US" dirty="0"/>
              <a:t>Overfitting problems</a:t>
            </a:r>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823414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Cogs 260??</a:t>
            </a:r>
          </a:p>
          <a:p>
            <a:r>
              <a:rPr lang="en-US" dirty="0"/>
              <a:t>Not my data</a:t>
            </a:r>
          </a:p>
          <a:p>
            <a:r>
              <a:rPr lang="en-US" dirty="0"/>
              <a:t>But can experiment on voice categories</a:t>
            </a:r>
          </a:p>
        </p:txBody>
      </p:sp>
      <p:sp>
        <p:nvSpPr>
          <p:cNvPr id="4" name="Slide Number Placeholder 3"/>
          <p:cNvSpPr>
            <a:spLocks noGrp="1"/>
          </p:cNvSpPr>
          <p:nvPr>
            <p:ph type="sldNum" sz="quarter" idx="5"/>
          </p:nvPr>
        </p:nvSpPr>
        <p:spPr/>
        <p:txBody>
          <a:bodyPr/>
          <a:lstStyle/>
          <a:p>
            <a:fld id="{E0746DE6-3336-457D-A091-FA20AC1C536E}" type="slidenum">
              <a:rPr lang="en-US" smtClean="0"/>
              <a:t>20</a:t>
            </a:fld>
            <a:endParaRPr lang="en-US"/>
          </a:p>
        </p:txBody>
      </p:sp>
    </p:spTree>
    <p:extLst>
      <p:ext uri="{BB962C8B-B14F-4D97-AF65-F5344CB8AC3E}">
        <p14:creationId xmlns:p14="http://schemas.microsoft.com/office/powerpoint/2010/main" val="124174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Cogs 260??</a:t>
            </a:r>
          </a:p>
          <a:p>
            <a:r>
              <a:rPr lang="en-US" dirty="0"/>
              <a:t>Not my data</a:t>
            </a:r>
          </a:p>
          <a:p>
            <a:r>
              <a:rPr lang="en-US" dirty="0"/>
              <a:t>But can experiment on voice categories</a:t>
            </a:r>
          </a:p>
        </p:txBody>
      </p:sp>
      <p:sp>
        <p:nvSpPr>
          <p:cNvPr id="4" name="Slide Number Placeholder 3"/>
          <p:cNvSpPr>
            <a:spLocks noGrp="1"/>
          </p:cNvSpPr>
          <p:nvPr>
            <p:ph type="sldNum" sz="quarter" idx="5"/>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1727248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Cogs 260??</a:t>
            </a:r>
          </a:p>
          <a:p>
            <a:r>
              <a:rPr lang="en-US" dirty="0"/>
              <a:t>Not my data</a:t>
            </a:r>
          </a:p>
          <a:p>
            <a:r>
              <a:rPr lang="en-US" dirty="0"/>
              <a:t>But can experiment on voice categories</a:t>
            </a:r>
          </a:p>
        </p:txBody>
      </p:sp>
      <p:sp>
        <p:nvSpPr>
          <p:cNvPr id="4" name="Slide Number Placeholder 3"/>
          <p:cNvSpPr>
            <a:spLocks noGrp="1"/>
          </p:cNvSpPr>
          <p:nvPr>
            <p:ph type="sldNum" sz="quarter" idx="5"/>
          </p:nvPr>
        </p:nvSpPr>
        <p:spPr/>
        <p:txBody>
          <a:bodyPr/>
          <a:lstStyle/>
          <a:p>
            <a:fld id="{E0746DE6-3336-457D-A091-FA20AC1C536E}" type="slidenum">
              <a:rPr lang="en-US" smtClean="0"/>
              <a:t>22</a:t>
            </a:fld>
            <a:endParaRPr lang="en-US"/>
          </a:p>
        </p:txBody>
      </p:sp>
    </p:spTree>
    <p:extLst>
      <p:ext uri="{BB962C8B-B14F-4D97-AF65-F5344CB8AC3E}">
        <p14:creationId xmlns:p14="http://schemas.microsoft.com/office/powerpoint/2010/main" val="343464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of dimensions</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2586646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Cogs 260??</a:t>
            </a:r>
          </a:p>
          <a:p>
            <a:r>
              <a:rPr lang="en-US" dirty="0"/>
              <a:t>Not my data</a:t>
            </a:r>
          </a:p>
          <a:p>
            <a:r>
              <a:rPr lang="en-US" dirty="0"/>
              <a:t>But can experiment on voice categories</a:t>
            </a:r>
          </a:p>
        </p:txBody>
      </p:sp>
      <p:sp>
        <p:nvSpPr>
          <p:cNvPr id="4" name="Slide Number Placeholder 3"/>
          <p:cNvSpPr>
            <a:spLocks noGrp="1"/>
          </p:cNvSpPr>
          <p:nvPr>
            <p:ph type="sldNum" sz="quarter" idx="5"/>
          </p:nvPr>
        </p:nvSpPr>
        <p:spPr/>
        <p:txBody>
          <a:bodyPr/>
          <a:lstStyle/>
          <a:p>
            <a:fld id="{E0746DE6-3336-457D-A091-FA20AC1C536E}" type="slidenum">
              <a:rPr lang="en-US" smtClean="0"/>
              <a:t>23</a:t>
            </a:fld>
            <a:endParaRPr lang="en-US"/>
          </a:p>
        </p:txBody>
      </p:sp>
    </p:spTree>
    <p:extLst>
      <p:ext uri="{BB962C8B-B14F-4D97-AF65-F5344CB8AC3E}">
        <p14:creationId xmlns:p14="http://schemas.microsoft.com/office/powerpoint/2010/main" val="2362259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Principal component analysis (PCA) models applied to pixels in the ROIs for both single- and multi-slice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Light" panose="020B0702040204020203" pitchFamily="34" charset="0"/>
              <a:ea typeface="Helvetica Neue Light" panose="020B0702040204020203" pitchFamily="34" charset="0"/>
              <a:cs typeface="Helvetica Neu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Positive loadings for pixels with respect to individual PCs are associated with movement of tissue into the pixel; negative loadings are associated with movement of tissue out of the pixel. We scaled the loadings using a grayscale heatmap, where black and white represent maximum negative and positive values, respectively, while minimum values (close to zero) verge on 50% gray (loading value1⁄40).</a:t>
            </a:r>
          </a:p>
        </p:txBody>
      </p:sp>
      <p:sp>
        <p:nvSpPr>
          <p:cNvPr id="4" name="Slide Number Placeholder 3"/>
          <p:cNvSpPr>
            <a:spLocks noGrp="1"/>
          </p:cNvSpPr>
          <p:nvPr>
            <p:ph type="sldNum" sz="quarter" idx="5"/>
          </p:nvPr>
        </p:nvSpPr>
        <p:spPr/>
        <p:txBody>
          <a:bodyPr/>
          <a:lstStyle/>
          <a:p>
            <a:fld id="{E0746DE6-3336-457D-A091-FA20AC1C536E}" type="slidenum">
              <a:rPr lang="en-US" smtClean="0"/>
              <a:t>24</a:t>
            </a:fld>
            <a:endParaRPr lang="en-US"/>
          </a:p>
        </p:txBody>
      </p:sp>
    </p:spTree>
    <p:extLst>
      <p:ext uri="{BB962C8B-B14F-4D97-AF65-F5344CB8AC3E}">
        <p14:creationId xmlns:p14="http://schemas.microsoft.com/office/powerpoint/2010/main" val="4040412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Principal component analysis (PCA) models applied to pixels in the ROIs for both single- and multi-slice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Light" panose="020B0702040204020203" pitchFamily="34" charset="0"/>
              <a:ea typeface="Helvetica Neue Light" panose="020B0702040204020203" pitchFamily="34" charset="0"/>
              <a:cs typeface="Helvetica Neu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Positive loadings for pixels with respect to individual PCs are associated with movement of tissue into the pixel; negative loadings are associated with movement of tissue out of the pixel. We scaled the loadings using a grayscale heatmap, where black and white represent maximum negative and positive values, respectively, while minimum values (close to zero) verge on 50% gray (loading value1⁄40).</a:t>
            </a:r>
          </a:p>
        </p:txBody>
      </p:sp>
      <p:sp>
        <p:nvSpPr>
          <p:cNvPr id="4" name="Slide Number Placeholder 3"/>
          <p:cNvSpPr>
            <a:spLocks noGrp="1"/>
          </p:cNvSpPr>
          <p:nvPr>
            <p:ph type="sldNum" sz="quarter" idx="5"/>
          </p:nvPr>
        </p:nvSpPr>
        <p:spPr/>
        <p:txBody>
          <a:bodyPr/>
          <a:lstStyle/>
          <a:p>
            <a:fld id="{E0746DE6-3336-457D-A091-FA20AC1C536E}" type="slidenum">
              <a:rPr lang="en-US" smtClean="0"/>
              <a:t>25</a:t>
            </a:fld>
            <a:endParaRPr lang="en-US"/>
          </a:p>
        </p:txBody>
      </p:sp>
    </p:spTree>
    <p:extLst>
      <p:ext uri="{BB962C8B-B14F-4D97-AF65-F5344CB8AC3E}">
        <p14:creationId xmlns:p14="http://schemas.microsoft.com/office/powerpoint/2010/main" val="2777907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Cogs 260??</a:t>
            </a:r>
          </a:p>
          <a:p>
            <a:r>
              <a:rPr lang="en-US" dirty="0"/>
              <a:t>Not my data</a:t>
            </a:r>
          </a:p>
          <a:p>
            <a:r>
              <a:rPr lang="en-US" dirty="0"/>
              <a:t>But can experiment on voice categories</a:t>
            </a:r>
          </a:p>
        </p:txBody>
      </p:sp>
      <p:sp>
        <p:nvSpPr>
          <p:cNvPr id="4" name="Slide Number Placeholder 3"/>
          <p:cNvSpPr>
            <a:spLocks noGrp="1"/>
          </p:cNvSpPr>
          <p:nvPr>
            <p:ph type="sldNum" sz="quarter" idx="5"/>
          </p:nvPr>
        </p:nvSpPr>
        <p:spPr/>
        <p:txBody>
          <a:bodyPr/>
          <a:lstStyle/>
          <a:p>
            <a:fld id="{E0746DE6-3336-457D-A091-FA20AC1C536E}" type="slidenum">
              <a:rPr lang="en-US" smtClean="0"/>
              <a:t>26</a:t>
            </a:fld>
            <a:endParaRPr lang="en-US"/>
          </a:p>
        </p:txBody>
      </p:sp>
    </p:spTree>
    <p:extLst>
      <p:ext uri="{BB962C8B-B14F-4D97-AF65-F5344CB8AC3E}">
        <p14:creationId xmlns:p14="http://schemas.microsoft.com/office/powerpoint/2010/main" val="2505569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27</a:t>
            </a:fld>
            <a:endParaRPr lang="en-US"/>
          </a:p>
        </p:txBody>
      </p:sp>
    </p:spTree>
    <p:extLst>
      <p:ext uri="{BB962C8B-B14F-4D97-AF65-F5344CB8AC3E}">
        <p14:creationId xmlns:p14="http://schemas.microsoft.com/office/powerpoint/2010/main" val="1960661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wavelet-packet decomposition of the speech signal</a:t>
            </a:r>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28</a:t>
            </a:fld>
            <a:endParaRPr lang="en-US"/>
          </a:p>
        </p:txBody>
      </p:sp>
    </p:spTree>
    <p:extLst>
      <p:ext uri="{BB962C8B-B14F-4D97-AF65-F5344CB8AC3E}">
        <p14:creationId xmlns:p14="http://schemas.microsoft.com/office/powerpoint/2010/main" val="115216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29</a:t>
            </a:fld>
            <a:endParaRPr lang="en-US"/>
          </a:p>
        </p:txBody>
      </p:sp>
    </p:spTree>
    <p:extLst>
      <p:ext uri="{BB962C8B-B14F-4D97-AF65-F5344CB8AC3E}">
        <p14:creationId xmlns:p14="http://schemas.microsoft.com/office/powerpoint/2010/main" val="2786459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30</a:t>
            </a:fld>
            <a:endParaRPr lang="en-US"/>
          </a:p>
        </p:txBody>
      </p:sp>
    </p:spTree>
    <p:extLst>
      <p:ext uri="{BB962C8B-B14F-4D97-AF65-F5344CB8AC3E}">
        <p14:creationId xmlns:p14="http://schemas.microsoft.com/office/powerpoint/2010/main" val="1352943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31</a:t>
            </a:fld>
            <a:endParaRPr lang="en-US"/>
          </a:p>
        </p:txBody>
      </p:sp>
    </p:spTree>
    <p:extLst>
      <p:ext uri="{BB962C8B-B14F-4D97-AF65-F5344CB8AC3E}">
        <p14:creationId xmlns:p14="http://schemas.microsoft.com/office/powerpoint/2010/main" val="1067241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examined specific positions (sounds) in specific words in an effort to find characteristic elements (the vowel in the second syllable of </a:t>
            </a:r>
            <a:r>
              <a:rPr lang="az-Cyrl-AZ" sz="1200" dirty="0">
                <a:latin typeface="Helvetica Neue Light" panose="020B0702040204020203" pitchFamily="34" charset="0"/>
                <a:ea typeface="Helvetica Neue Light" panose="020B0702040204020203" pitchFamily="34" charset="0"/>
                <a:cs typeface="Helvetica Neue" panose="020B0502040204020203" pitchFamily="34" charset="0"/>
              </a:rPr>
              <a:t>млякото</a:t>
            </a: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 </a:t>
            </a:r>
            <a:r>
              <a:rPr lang="az-Cyrl-AZ" sz="1200" dirty="0">
                <a:latin typeface="Helvetica Neue Light" panose="020B0702040204020203" pitchFamily="34" charset="0"/>
                <a:ea typeface="Helvetica Neue Light" panose="020B0702040204020203" pitchFamily="34" charset="0"/>
                <a:cs typeface="Helvetica Neue" panose="020B0502040204020203" pitchFamily="34" charset="0"/>
              </a:rPr>
              <a:t>/</a:t>
            </a:r>
            <a:r>
              <a:rPr lang="en-US" sz="1200" dirty="0" err="1">
                <a:latin typeface="Helvetica Neue Light" panose="020B0702040204020203" pitchFamily="34" charset="0"/>
                <a:ea typeface="Helvetica Neue Light" panose="020B0702040204020203" pitchFamily="34" charset="0"/>
                <a:cs typeface="Helvetica Neue" panose="020B0502040204020203" pitchFamily="34" charset="0"/>
              </a:rPr>
              <a:t>mlʲakoto</a:t>
            </a: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 ‘milk’) for a given cluster, while at the same keeps track of the context in which the element occurs</a:t>
            </a:r>
          </a:p>
        </p:txBody>
      </p:sp>
      <p:sp>
        <p:nvSpPr>
          <p:cNvPr id="4" name="Slide Number Placeholder 3"/>
          <p:cNvSpPr>
            <a:spLocks noGrp="1"/>
          </p:cNvSpPr>
          <p:nvPr>
            <p:ph type="sldNum" sz="quarter" idx="5"/>
          </p:nvPr>
        </p:nvSpPr>
        <p:spPr/>
        <p:txBody>
          <a:bodyPr/>
          <a:lstStyle/>
          <a:p>
            <a:fld id="{E0746DE6-3336-457D-A091-FA20AC1C536E}" type="slidenum">
              <a:rPr lang="en-US" smtClean="0"/>
              <a:t>32</a:t>
            </a:fld>
            <a:endParaRPr lang="en-US"/>
          </a:p>
        </p:txBody>
      </p:sp>
    </p:spTree>
    <p:extLst>
      <p:ext uri="{BB962C8B-B14F-4D97-AF65-F5344CB8AC3E}">
        <p14:creationId xmlns:p14="http://schemas.microsoft.com/office/powerpoint/2010/main" val="3463292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of low vs high dimensions</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561007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examined specific positions (sounds) in specific words in an effort to find characteristic elements (the vowel in the second syllable of </a:t>
            </a:r>
            <a:r>
              <a:rPr lang="az-Cyrl-AZ" sz="1200" dirty="0">
                <a:latin typeface="Helvetica Neue Light" panose="020B0702040204020203" pitchFamily="34" charset="0"/>
                <a:ea typeface="Helvetica Neue Light" panose="020B0702040204020203" pitchFamily="34" charset="0"/>
                <a:cs typeface="Helvetica Neue" panose="020B0502040204020203" pitchFamily="34" charset="0"/>
              </a:rPr>
              <a:t>млякото</a:t>
            </a: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 </a:t>
            </a:r>
            <a:r>
              <a:rPr lang="az-Cyrl-AZ" sz="1200" dirty="0">
                <a:latin typeface="Helvetica Neue Light" panose="020B0702040204020203" pitchFamily="34" charset="0"/>
                <a:ea typeface="Helvetica Neue Light" panose="020B0702040204020203" pitchFamily="34" charset="0"/>
                <a:cs typeface="Helvetica Neue" panose="020B0502040204020203" pitchFamily="34" charset="0"/>
              </a:rPr>
              <a:t>/</a:t>
            </a:r>
            <a:r>
              <a:rPr lang="en-US" sz="1200" dirty="0" err="1">
                <a:latin typeface="Helvetica Neue Light" panose="020B0702040204020203" pitchFamily="34" charset="0"/>
                <a:ea typeface="Helvetica Neue Light" panose="020B0702040204020203" pitchFamily="34" charset="0"/>
                <a:cs typeface="Helvetica Neue" panose="020B0502040204020203" pitchFamily="34" charset="0"/>
              </a:rPr>
              <a:t>mlʲakoto</a:t>
            </a: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 ‘milk’) for a given cluster, while at the same keeps track of the context in which the element occurs</a:t>
            </a:r>
          </a:p>
        </p:txBody>
      </p:sp>
      <p:sp>
        <p:nvSpPr>
          <p:cNvPr id="4" name="Slide Number Placeholder 3"/>
          <p:cNvSpPr>
            <a:spLocks noGrp="1"/>
          </p:cNvSpPr>
          <p:nvPr>
            <p:ph type="sldNum" sz="quarter" idx="5"/>
          </p:nvPr>
        </p:nvSpPr>
        <p:spPr/>
        <p:txBody>
          <a:bodyPr/>
          <a:lstStyle/>
          <a:p>
            <a:fld id="{E0746DE6-3336-457D-A091-FA20AC1C536E}" type="slidenum">
              <a:rPr lang="en-US" smtClean="0"/>
              <a:t>33</a:t>
            </a:fld>
            <a:endParaRPr lang="en-US"/>
          </a:p>
        </p:txBody>
      </p:sp>
    </p:spTree>
    <p:extLst>
      <p:ext uri="{BB962C8B-B14F-4D97-AF65-F5344CB8AC3E}">
        <p14:creationId xmlns:p14="http://schemas.microsoft.com/office/powerpoint/2010/main" val="2085678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a:t>
            </a:r>
          </a:p>
          <a:p>
            <a:r>
              <a:rPr lang="en-US" dirty="0"/>
              <a:t>Sort n rate study</a:t>
            </a:r>
          </a:p>
        </p:txBody>
      </p:sp>
      <p:sp>
        <p:nvSpPr>
          <p:cNvPr id="4" name="Slide Number Placeholder 3"/>
          <p:cNvSpPr>
            <a:spLocks noGrp="1"/>
          </p:cNvSpPr>
          <p:nvPr>
            <p:ph type="sldNum" sz="quarter" idx="5"/>
          </p:nvPr>
        </p:nvSpPr>
        <p:spPr/>
        <p:txBody>
          <a:bodyPr/>
          <a:lstStyle/>
          <a:p>
            <a:fld id="{E0746DE6-3336-457D-A091-FA20AC1C536E}" type="slidenum">
              <a:rPr lang="en-US" smtClean="0"/>
              <a:t>34</a:t>
            </a:fld>
            <a:endParaRPr lang="en-US"/>
          </a:p>
        </p:txBody>
      </p:sp>
    </p:spTree>
    <p:extLst>
      <p:ext uri="{BB962C8B-B14F-4D97-AF65-F5344CB8AC3E}">
        <p14:creationId xmlns:p14="http://schemas.microsoft.com/office/powerpoint/2010/main" val="99922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nearby points in the high-dimensional space remain nearby and similarly co-located with respect to one another in the lowdimensional space</a:t>
            </a:r>
          </a:p>
        </p:txBody>
      </p:sp>
      <p:sp>
        <p:nvSpPr>
          <p:cNvPr id="4" name="Slide Number Placeholder 3"/>
          <p:cNvSpPr>
            <a:spLocks noGrp="1"/>
          </p:cNvSpPr>
          <p:nvPr>
            <p:ph type="sldNum" sz="quarter" idx="5"/>
          </p:nvPr>
        </p:nvSpPr>
        <p:spPr/>
        <p:txBody>
          <a:bodyPr/>
          <a:lstStyle/>
          <a:p>
            <a:fld id="{E0746DE6-3336-457D-A091-FA20AC1C536E}" type="slidenum">
              <a:rPr lang="en-US" smtClean="0"/>
              <a:t>35</a:t>
            </a:fld>
            <a:endParaRPr lang="en-US"/>
          </a:p>
        </p:txBody>
      </p:sp>
    </p:spTree>
    <p:extLst>
      <p:ext uri="{BB962C8B-B14F-4D97-AF65-F5344CB8AC3E}">
        <p14:creationId xmlns:p14="http://schemas.microsoft.com/office/powerpoint/2010/main" val="3714648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co-located with respect to their neighbors</a:t>
            </a:r>
          </a:p>
          <a:p>
            <a:r>
              <a:rPr lang="en-US" dirty="0"/>
              <a:t>The focus on </a:t>
            </a:r>
            <a:r>
              <a:rPr lang="en-US" b="1" dirty="0"/>
              <a:t>local</a:t>
            </a:r>
            <a:r>
              <a:rPr lang="en-US" dirty="0"/>
              <a:t> geometric properties distinguishes LLE from other algorithms for dimensionality reduction, such as multidimensional scaling [9] and</a:t>
            </a:r>
          </a:p>
          <a:p>
            <a:r>
              <a:rPr lang="en-US" dirty="0" err="1"/>
              <a:t>Isomap</a:t>
            </a:r>
            <a:r>
              <a:rPr lang="en-US" dirty="0"/>
              <a:t> [5], which attempt to preserve global properties such as the </a:t>
            </a:r>
            <a:r>
              <a:rPr lang="en-US" b="1" dirty="0"/>
              <a:t>pairwise distances between all inputs</a:t>
            </a:r>
            <a:r>
              <a:rPr lang="en-US" dirty="0"/>
              <a:t>. The focus on local properties in LLE also has the benefit of yielding sparse matrices, whose</a:t>
            </a:r>
          </a:p>
          <a:p>
            <a:r>
              <a:rPr lang="en-US" dirty="0"/>
              <a:t>operations and optimizations scale better to large data sets</a:t>
            </a:r>
          </a:p>
        </p:txBody>
      </p:sp>
      <p:sp>
        <p:nvSpPr>
          <p:cNvPr id="4" name="Slide Number Placeholder 3"/>
          <p:cNvSpPr>
            <a:spLocks noGrp="1"/>
          </p:cNvSpPr>
          <p:nvPr>
            <p:ph type="sldNum" sz="quarter" idx="5"/>
          </p:nvPr>
        </p:nvSpPr>
        <p:spPr/>
        <p:txBody>
          <a:bodyPr/>
          <a:lstStyle/>
          <a:p>
            <a:fld id="{E0746DE6-3336-457D-A091-FA20AC1C536E}" type="slidenum">
              <a:rPr lang="en-US" smtClean="0"/>
              <a:t>36</a:t>
            </a:fld>
            <a:endParaRPr lang="en-US"/>
          </a:p>
        </p:txBody>
      </p:sp>
    </p:spTree>
    <p:extLst>
      <p:ext uri="{BB962C8B-B14F-4D97-AF65-F5344CB8AC3E}">
        <p14:creationId xmlns:p14="http://schemas.microsoft.com/office/powerpoint/2010/main" val="2163067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37</a:t>
            </a:fld>
            <a:endParaRPr lang="en-US"/>
          </a:p>
        </p:txBody>
      </p:sp>
    </p:spTree>
    <p:extLst>
      <p:ext uri="{BB962C8B-B14F-4D97-AF65-F5344CB8AC3E}">
        <p14:creationId xmlns:p14="http://schemas.microsoft.com/office/powerpoint/2010/main" val="4263872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38</a:t>
            </a:fld>
            <a:endParaRPr lang="en-US"/>
          </a:p>
        </p:txBody>
      </p:sp>
    </p:spTree>
    <p:extLst>
      <p:ext uri="{BB962C8B-B14F-4D97-AF65-F5344CB8AC3E}">
        <p14:creationId xmlns:p14="http://schemas.microsoft.com/office/powerpoint/2010/main" val="3556108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clusters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39</a:t>
            </a:fld>
            <a:endParaRPr lang="en-US"/>
          </a:p>
        </p:txBody>
      </p:sp>
    </p:spTree>
    <p:extLst>
      <p:ext uri="{BB962C8B-B14F-4D97-AF65-F5344CB8AC3E}">
        <p14:creationId xmlns:p14="http://schemas.microsoft.com/office/powerpoint/2010/main" val="246460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clusters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40</a:t>
            </a:fld>
            <a:endParaRPr lang="en-US"/>
          </a:p>
        </p:txBody>
      </p:sp>
    </p:spTree>
    <p:extLst>
      <p:ext uri="{BB962C8B-B14F-4D97-AF65-F5344CB8AC3E}">
        <p14:creationId xmlns:p14="http://schemas.microsoft.com/office/powerpoint/2010/main" val="841863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clusters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41</a:t>
            </a:fld>
            <a:endParaRPr lang="en-US"/>
          </a:p>
        </p:txBody>
      </p:sp>
    </p:spTree>
    <p:extLst>
      <p:ext uri="{BB962C8B-B14F-4D97-AF65-F5344CB8AC3E}">
        <p14:creationId xmlns:p14="http://schemas.microsoft.com/office/powerpoint/2010/main" val="819720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clusters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42</a:t>
            </a:fld>
            <a:endParaRPr lang="en-US"/>
          </a:p>
        </p:txBody>
      </p:sp>
    </p:spTree>
    <p:extLst>
      <p:ext uri="{BB962C8B-B14F-4D97-AF65-F5344CB8AC3E}">
        <p14:creationId xmlns:p14="http://schemas.microsoft.com/office/powerpoint/2010/main" val="419457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887586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clusters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43</a:t>
            </a:fld>
            <a:endParaRPr lang="en-US"/>
          </a:p>
        </p:txBody>
      </p:sp>
    </p:spTree>
    <p:extLst>
      <p:ext uri="{BB962C8B-B14F-4D97-AF65-F5344CB8AC3E}">
        <p14:creationId xmlns:p14="http://schemas.microsoft.com/office/powerpoint/2010/main" val="4122638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clusters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44</a:t>
            </a:fld>
            <a:endParaRPr lang="en-US"/>
          </a:p>
        </p:txBody>
      </p:sp>
    </p:spTree>
    <p:extLst>
      <p:ext uri="{BB962C8B-B14F-4D97-AF65-F5344CB8AC3E}">
        <p14:creationId xmlns:p14="http://schemas.microsoft.com/office/powerpoint/2010/main" val="2425950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clusters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45</a:t>
            </a:fld>
            <a:endParaRPr lang="en-US"/>
          </a:p>
        </p:txBody>
      </p:sp>
    </p:spTree>
    <p:extLst>
      <p:ext uri="{BB962C8B-B14F-4D97-AF65-F5344CB8AC3E}">
        <p14:creationId xmlns:p14="http://schemas.microsoft.com/office/powerpoint/2010/main" val="1849562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clusters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46</a:t>
            </a:fld>
            <a:endParaRPr lang="en-US"/>
          </a:p>
        </p:txBody>
      </p:sp>
    </p:spTree>
    <p:extLst>
      <p:ext uri="{BB962C8B-B14F-4D97-AF65-F5344CB8AC3E}">
        <p14:creationId xmlns:p14="http://schemas.microsoft.com/office/powerpoint/2010/main" val="2097305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Ridge vs. Lasso</a:t>
            </a:r>
          </a:p>
        </p:txBody>
      </p:sp>
      <p:sp>
        <p:nvSpPr>
          <p:cNvPr id="4" name="Slide Number Placeholder 3"/>
          <p:cNvSpPr>
            <a:spLocks noGrp="1"/>
          </p:cNvSpPr>
          <p:nvPr>
            <p:ph type="sldNum" sz="quarter" idx="5"/>
          </p:nvPr>
        </p:nvSpPr>
        <p:spPr/>
        <p:txBody>
          <a:bodyPr/>
          <a:lstStyle/>
          <a:p>
            <a:fld id="{E0746DE6-3336-457D-A091-FA20AC1C536E}" type="slidenum">
              <a:rPr lang="en-US" smtClean="0"/>
              <a:t>47</a:t>
            </a:fld>
            <a:endParaRPr lang="en-US"/>
          </a:p>
        </p:txBody>
      </p:sp>
    </p:spTree>
    <p:extLst>
      <p:ext uri="{BB962C8B-B14F-4D97-AF65-F5344CB8AC3E}">
        <p14:creationId xmlns:p14="http://schemas.microsoft.com/office/powerpoint/2010/main" val="2731006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Rere</a:t>
            </a:r>
            <a:r>
              <a:rPr lang="en-US" dirty="0"/>
              <a:t> vowel space</a:t>
            </a:r>
          </a:p>
        </p:txBody>
      </p:sp>
      <p:sp>
        <p:nvSpPr>
          <p:cNvPr id="4" name="Slide Number Placeholder 3"/>
          <p:cNvSpPr>
            <a:spLocks noGrp="1"/>
          </p:cNvSpPr>
          <p:nvPr>
            <p:ph type="sldNum" sz="quarter" idx="5"/>
          </p:nvPr>
        </p:nvSpPr>
        <p:spPr/>
        <p:txBody>
          <a:bodyPr/>
          <a:lstStyle/>
          <a:p>
            <a:fld id="{E0746DE6-3336-457D-A091-FA20AC1C536E}" type="slidenum">
              <a:rPr lang="en-US" smtClean="0"/>
              <a:t>48</a:t>
            </a:fld>
            <a:endParaRPr lang="en-US"/>
          </a:p>
        </p:txBody>
      </p:sp>
    </p:spTree>
    <p:extLst>
      <p:ext uri="{BB962C8B-B14F-4D97-AF65-F5344CB8AC3E}">
        <p14:creationId xmlns:p14="http://schemas.microsoft.com/office/powerpoint/2010/main" val="4026963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Rere</a:t>
            </a:r>
            <a:r>
              <a:rPr lang="en-US" dirty="0"/>
              <a:t> vowel space</a:t>
            </a:r>
          </a:p>
        </p:txBody>
      </p:sp>
      <p:sp>
        <p:nvSpPr>
          <p:cNvPr id="4" name="Slide Number Placeholder 3"/>
          <p:cNvSpPr>
            <a:spLocks noGrp="1"/>
          </p:cNvSpPr>
          <p:nvPr>
            <p:ph type="sldNum" sz="quarter" idx="5"/>
          </p:nvPr>
        </p:nvSpPr>
        <p:spPr/>
        <p:txBody>
          <a:bodyPr/>
          <a:lstStyle/>
          <a:p>
            <a:fld id="{E0746DE6-3336-457D-A091-FA20AC1C536E}" type="slidenum">
              <a:rPr lang="en-US" smtClean="0"/>
              <a:t>49</a:t>
            </a:fld>
            <a:endParaRPr lang="en-US"/>
          </a:p>
        </p:txBody>
      </p:sp>
    </p:spTree>
    <p:extLst>
      <p:ext uri="{BB962C8B-B14F-4D97-AF65-F5344CB8AC3E}">
        <p14:creationId xmlns:p14="http://schemas.microsoft.com/office/powerpoint/2010/main" val="3552625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clusters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50</a:t>
            </a:fld>
            <a:endParaRPr lang="en-US"/>
          </a:p>
        </p:txBody>
      </p:sp>
    </p:spTree>
    <p:extLst>
      <p:ext uri="{BB962C8B-B14F-4D97-AF65-F5344CB8AC3E}">
        <p14:creationId xmlns:p14="http://schemas.microsoft.com/office/powerpoint/2010/main" val="999399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tritone</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51</a:t>
            </a:fld>
            <a:endParaRPr lang="en-US"/>
          </a:p>
        </p:txBody>
      </p:sp>
    </p:spTree>
    <p:extLst>
      <p:ext uri="{BB962C8B-B14F-4D97-AF65-F5344CB8AC3E}">
        <p14:creationId xmlns:p14="http://schemas.microsoft.com/office/powerpoint/2010/main" val="611471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i'm</a:t>
            </a:r>
            <a:r>
              <a:rPr lang="en-US" b="1" dirty="0"/>
              <a:t> happy to take any questions</a:t>
            </a:r>
          </a:p>
        </p:txBody>
      </p:sp>
      <p:sp>
        <p:nvSpPr>
          <p:cNvPr id="4" name="Slide Number Placeholder 3"/>
          <p:cNvSpPr>
            <a:spLocks noGrp="1"/>
          </p:cNvSpPr>
          <p:nvPr>
            <p:ph type="sldNum" sz="quarter" idx="5"/>
          </p:nvPr>
        </p:nvSpPr>
        <p:spPr/>
        <p:txBody>
          <a:bodyPr/>
          <a:lstStyle/>
          <a:p>
            <a:fld id="{679B77F5-7F77-744F-8D47-E69D54BCF870}" type="slidenum">
              <a:rPr lang="en-US" smtClean="0"/>
              <a:t>52</a:t>
            </a:fld>
            <a:endParaRPr lang="en-US"/>
          </a:p>
        </p:txBody>
      </p:sp>
    </p:spTree>
    <p:extLst>
      <p:ext uri="{BB962C8B-B14F-4D97-AF65-F5344CB8AC3E}">
        <p14:creationId xmlns:p14="http://schemas.microsoft.com/office/powerpoint/2010/main" val="508228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5163489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Scatter plot of mean H1*–H2* and mean HNR of Tone 1 in different tonal sequences.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54</a:t>
            </a:fld>
            <a:endParaRPr lang="en-US"/>
          </a:p>
        </p:txBody>
      </p:sp>
    </p:spTree>
    <p:extLst>
      <p:ext uri="{BB962C8B-B14F-4D97-AF65-F5344CB8AC3E}">
        <p14:creationId xmlns:p14="http://schemas.microsoft.com/office/powerpoint/2010/main" val="41260899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Scatter plot of mean H1*–H2* and mean HNR of Tone 1 in different tonal sequences.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55</a:t>
            </a:fld>
            <a:endParaRPr lang="en-US"/>
          </a:p>
        </p:txBody>
      </p:sp>
    </p:spTree>
    <p:extLst>
      <p:ext uri="{BB962C8B-B14F-4D97-AF65-F5344CB8AC3E}">
        <p14:creationId xmlns:p14="http://schemas.microsoft.com/office/powerpoint/2010/main" val="2073020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Scatter plot of mean H1*–H2* and mean HNR of Tone 1 in different tonal sequences.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56</a:t>
            </a:fld>
            <a:endParaRPr lang="en-US"/>
          </a:p>
        </p:txBody>
      </p:sp>
    </p:spTree>
    <p:extLst>
      <p:ext uri="{BB962C8B-B14F-4D97-AF65-F5344CB8AC3E}">
        <p14:creationId xmlns:p14="http://schemas.microsoft.com/office/powerpoint/2010/main" val="4055253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57</a:t>
            </a:fld>
            <a:endParaRPr lang="en-US"/>
          </a:p>
        </p:txBody>
      </p:sp>
    </p:spTree>
    <p:extLst>
      <p:ext uri="{BB962C8B-B14F-4D97-AF65-F5344CB8AC3E}">
        <p14:creationId xmlns:p14="http://schemas.microsoft.com/office/powerpoint/2010/main" val="2727064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58</a:t>
            </a:fld>
            <a:endParaRPr lang="en-US"/>
          </a:p>
        </p:txBody>
      </p:sp>
    </p:spTree>
    <p:extLst>
      <p:ext uri="{BB962C8B-B14F-4D97-AF65-F5344CB8AC3E}">
        <p14:creationId xmlns:p14="http://schemas.microsoft.com/office/powerpoint/2010/main" val="40049706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panose="020B0702040204020203" pitchFamily="34" charset="0"/>
                <a:ea typeface="Helvetica Neue Light" panose="020B0702040204020203" pitchFamily="34" charset="0"/>
                <a:cs typeface="Helvetica Neue" panose="020B0502040204020203" pitchFamily="34" charset="0"/>
              </a:rPr>
              <a:t>Scatter plot of mean H1*–H2* and mean HNR of Tone 1 in different tonal sequences.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59</a:t>
            </a:fld>
            <a:endParaRPr lang="en-US"/>
          </a:p>
        </p:txBody>
      </p:sp>
    </p:spTree>
    <p:extLst>
      <p:ext uri="{BB962C8B-B14F-4D97-AF65-F5344CB8AC3E}">
        <p14:creationId xmlns:p14="http://schemas.microsoft.com/office/powerpoint/2010/main" val="1696697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63</a:t>
            </a:fld>
            <a:endParaRPr lang="en-US"/>
          </a:p>
        </p:txBody>
      </p:sp>
    </p:spTree>
    <p:extLst>
      <p:ext uri="{BB962C8B-B14F-4D97-AF65-F5344CB8AC3E}">
        <p14:creationId xmlns:p14="http://schemas.microsoft.com/office/powerpoint/2010/main" val="2037946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66</a:t>
            </a:fld>
            <a:endParaRPr lang="en-US"/>
          </a:p>
        </p:txBody>
      </p:sp>
    </p:spTree>
    <p:extLst>
      <p:ext uri="{BB962C8B-B14F-4D97-AF65-F5344CB8AC3E}">
        <p14:creationId xmlns:p14="http://schemas.microsoft.com/office/powerpoint/2010/main" val="241834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1311968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590944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Non-linear</a:t>
            </a:r>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58088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68378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93914E7-75A1-234C-8B8C-422FAA717A58}" type="datetime1">
              <a:rPr lang="en-US" smtClean="0"/>
              <a:t>10/17/22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B1A1C-3BBC-D94A-BA08-E2CAFE4AE9F1}" type="datetime1">
              <a:rPr lang="en-US" smtClean="0"/>
              <a:t>10/17/22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5644405-4C74-CA41-B400-D13CF06EE0AD}" type="datetime1">
              <a:rPr lang="en-US" smtClean="0"/>
              <a:t>10/17/22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C1C46E5-64A3-8740-AA5B-99CDA7C8F6F4}" type="datetime1">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DFBB10-1BB7-B448-A218-A8C955CB443A}" type="datetime1">
              <a:rPr lang="en-US" smtClean="0"/>
              <a:t>10/17/22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C6A1CA5-DB9F-814D-847E-4F0F1039ED7E}" type="datetime1">
              <a:rPr lang="en-US" smtClean="0"/>
              <a:t>10/17/22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C3A109-33BC-9B4E-91E2-DDDB77B735EB}" type="datetime1">
              <a:rPr lang="en-US" smtClean="0"/>
              <a:t>10/17/22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CC7259-8163-AE46-9402-564E397B6688}" type="datetime1">
              <a:rPr lang="en-US" smtClean="0"/>
              <a:t>10/17/22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F994F3-5054-A343-A13B-63207D4F4FDD}" type="datetime1">
              <a:rPr lang="en-US" smtClean="0"/>
              <a:t>10/17/22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46271-A842-E949-9520-25C742E181A0}" type="datetime1">
              <a:rPr lang="en-US" smtClean="0"/>
              <a:t>10/17/22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6366C83-714A-6646-AB4B-47B30274F075}" type="datetime1">
              <a:rPr lang="en-US" smtClean="0"/>
              <a:t>10/17/22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BBE0AE-63CF-6640-9A03-3DA32355ABF3}" type="datetime1">
              <a:rPr lang="en-US" smtClean="0"/>
              <a:t>10/17/22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86B60F4A-D0AF-FF42-BF00-F98AAA44B205}" type="datetime1">
              <a:rPr lang="en-US" smtClean="0"/>
              <a:t>10/17/22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45547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E1F55-170A-034D-8143-84F2D9815CCA}" type="datetime1">
              <a:rPr lang="en-US" smtClean="0"/>
              <a:t>10/17/22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9.png"/><Relationship Id="rId26" Type="http://schemas.openxmlformats.org/officeDocument/2006/relationships/image" Target="../media/image23.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90.png"/><Relationship Id="rId42" Type="http://schemas.openxmlformats.org/officeDocument/2006/relationships/image" Target="../media/image27.png"/><Relationship Id="rId47" Type="http://schemas.openxmlformats.org/officeDocument/2006/relationships/customXml" Target="../ink/ink24.xml"/><Relationship Id="rId7" Type="http://schemas.openxmlformats.org/officeDocument/2006/relationships/customXml" Target="../ink/ink3.xml"/><Relationship Id="rId2" Type="http://schemas.openxmlformats.org/officeDocument/2006/relationships/notesSlide" Target="../notesSlides/notesSlide19.xml"/><Relationship Id="rId16" Type="http://schemas.openxmlformats.org/officeDocument/2006/relationships/image" Target="../media/image18.png"/><Relationship Id="rId29" Type="http://schemas.openxmlformats.org/officeDocument/2006/relationships/customXml" Target="../ink/ink14.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customXml" Target="../ink/ink5.xml"/><Relationship Id="rId24" Type="http://schemas.openxmlformats.org/officeDocument/2006/relationships/image" Target="../media/image22.png"/><Relationship Id="rId32" Type="http://schemas.openxmlformats.org/officeDocument/2006/relationships/image" Target="../media/image26.png"/><Relationship Id="rId37" Type="http://schemas.openxmlformats.org/officeDocument/2006/relationships/customXml" Target="../ink/ink18.xml"/><Relationship Id="rId40" Type="http://schemas.openxmlformats.org/officeDocument/2006/relationships/image" Target="../media/image220.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4.png"/><Relationship Id="rId36" Type="http://schemas.openxmlformats.org/officeDocument/2006/relationships/image" Target="../media/image200.png"/><Relationship Id="rId10" Type="http://schemas.openxmlformats.org/officeDocument/2006/relationships/image" Target="../media/image15.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customXml" Target="../ink/ink4.xml"/><Relationship Id="rId14" Type="http://schemas.openxmlformats.org/officeDocument/2006/relationships/image" Target="../media/image17.png"/><Relationship Id="rId22" Type="http://schemas.openxmlformats.org/officeDocument/2006/relationships/image" Target="../media/image21.png"/><Relationship Id="rId27" Type="http://schemas.openxmlformats.org/officeDocument/2006/relationships/customXml" Target="../ink/ink13.xml"/><Relationship Id="rId30" Type="http://schemas.openxmlformats.org/officeDocument/2006/relationships/image" Target="../media/image25.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29.png"/><Relationship Id="rId8" Type="http://schemas.openxmlformats.org/officeDocument/2006/relationships/image" Target="../media/image14.png"/><Relationship Id="rId3" Type="http://schemas.openxmlformats.org/officeDocument/2006/relationships/customXml" Target="../ink/ink1.xml"/><Relationship Id="rId12" Type="http://schemas.openxmlformats.org/officeDocument/2006/relationships/image" Target="../media/image16.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10.png"/><Relationship Id="rId46" Type="http://schemas.openxmlformats.org/officeDocument/2006/relationships/customXml" Target="../ink/ink23.xml"/><Relationship Id="rId20" Type="http://schemas.openxmlformats.org/officeDocument/2006/relationships/image" Target="../media/image20.png"/><Relationship Id="rId41" Type="http://schemas.openxmlformats.org/officeDocument/2006/relationships/customXml" Target="../ink/ink2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4.tiff"/></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customXml" Target="../ink/ink25.xml"/><Relationship Id="rId11" Type="http://schemas.openxmlformats.org/officeDocument/2006/relationships/image" Target="../media/image66.png"/><Relationship Id="rId5" Type="http://schemas.openxmlformats.org/officeDocument/2006/relationships/image" Target="../media/image63.png"/><Relationship Id="rId10" Type="http://schemas.openxmlformats.org/officeDocument/2006/relationships/customXml" Target="../ink/ink27.xml"/><Relationship Id="rId4" Type="http://schemas.openxmlformats.org/officeDocument/2006/relationships/image" Target="../media/image62.png"/><Relationship Id="rId9"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6533" y="1552397"/>
            <a:ext cx="7231784" cy="3654081"/>
          </a:xfrm>
        </p:spPr>
        <p:txBody>
          <a:bodyPr anchor="ctr">
            <a:noAutofit/>
          </a:bodyPr>
          <a:lstStyle/>
          <a:p>
            <a:r>
              <a:rPr lang="en-US" sz="4400" dirty="0">
                <a:solidFill>
                  <a:schemeClr val="tx2"/>
                </a:solidFill>
              </a:rPr>
              <a:t>Application of dimensionality reduction techniques in Phonetics</a:t>
            </a:r>
          </a:p>
        </p:txBody>
      </p:sp>
      <p:sp>
        <p:nvSpPr>
          <p:cNvPr id="3" name="Content Placeholder 2"/>
          <p:cNvSpPr>
            <a:spLocks noGrp="1"/>
          </p:cNvSpPr>
          <p:nvPr>
            <p:ph type="subTitle" idx="1"/>
          </p:nvPr>
        </p:nvSpPr>
        <p:spPr>
          <a:xfrm>
            <a:off x="8129871" y="1552397"/>
            <a:ext cx="3610575" cy="3654082"/>
          </a:xfrm>
        </p:spPr>
        <p:txBody>
          <a:bodyPr anchor="ctr">
            <a:normAutofit/>
          </a:bodyPr>
          <a:lstStyle/>
          <a:p>
            <a:r>
              <a:rPr lang="en-US" sz="3200" cap="none" dirty="0" err="1"/>
              <a:t>Yaqian</a:t>
            </a:r>
            <a:r>
              <a:rPr lang="en-US" sz="3200" cap="none" dirty="0"/>
              <a:t> Huang</a:t>
            </a:r>
          </a:p>
        </p:txBody>
      </p:sp>
      <p:sp>
        <p:nvSpPr>
          <p:cNvPr id="11" name="Rectangle 10">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13223F62-DDCB-F7B7-3031-AFADD88A4A8C}"/>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695619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BAEB3B-94CF-9F1F-7DBA-0D6FC0DEA1A8}"/>
              </a:ext>
            </a:extLst>
          </p:cNvPr>
          <p:cNvPicPr>
            <a:picLocks noChangeAspect="1"/>
          </p:cNvPicPr>
          <p:nvPr/>
        </p:nvPicPr>
        <p:blipFill>
          <a:blip r:embed="rId3"/>
          <a:stretch>
            <a:fillRect/>
          </a:stretch>
        </p:blipFill>
        <p:spPr>
          <a:xfrm>
            <a:off x="834260" y="1494905"/>
            <a:ext cx="7772400" cy="4149671"/>
          </a:xfrm>
          <a:prstGeom prst="rect">
            <a:avLst/>
          </a:prstGeom>
        </p:spPr>
      </p:pic>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7998033" y="3569741"/>
            <a:ext cx="3611088" cy="4351338"/>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Autoencoder</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is used for reconstruction and assess contributions of different tongue parts to speech production</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Examples: Modeling tongue shape</a:t>
            </a:r>
          </a:p>
        </p:txBody>
      </p:sp>
      <p:sp>
        <p:nvSpPr>
          <p:cNvPr id="4" name="Slide Number Placeholder 3">
            <a:extLst>
              <a:ext uri="{FF2B5EF4-FFF2-40B4-BE49-F238E27FC236}">
                <a16:creationId xmlns:a16="http://schemas.microsoft.com/office/drawing/2014/main" id="{999DA9BC-C3CD-9431-8383-C70A280A29C3}"/>
              </a:ext>
            </a:extLst>
          </p:cNvPr>
          <p:cNvSpPr>
            <a:spLocks noGrp="1"/>
          </p:cNvSpPr>
          <p:nvPr>
            <p:ph type="sldNum" sz="quarter" idx="12"/>
          </p:nvPr>
        </p:nvSpPr>
        <p:spPr/>
        <p:txBody>
          <a:bodyPr/>
          <a:lstStyle/>
          <a:p>
            <a:fld id="{475E1560-7126-406C-A531-3A398E8D0EEA}" type="slidenum">
              <a:rPr lang="en-US" smtClean="0"/>
              <a:t>10</a:t>
            </a:fld>
            <a:endParaRPr lang="en-US"/>
          </a:p>
        </p:txBody>
      </p:sp>
    </p:spTree>
    <p:extLst>
      <p:ext uri="{BB962C8B-B14F-4D97-AF65-F5344CB8AC3E}">
        <p14:creationId xmlns:p14="http://schemas.microsoft.com/office/powerpoint/2010/main" val="162821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2EF4E0-468C-4FF6-F2B6-73975ED15808}"/>
              </a:ext>
            </a:extLst>
          </p:cNvPr>
          <p:cNvPicPr>
            <a:picLocks noChangeAspect="1"/>
          </p:cNvPicPr>
          <p:nvPr/>
        </p:nvPicPr>
        <p:blipFill>
          <a:blip r:embed="rId3"/>
          <a:stretch>
            <a:fillRect/>
          </a:stretch>
        </p:blipFill>
        <p:spPr>
          <a:xfrm>
            <a:off x="4133603" y="1485900"/>
            <a:ext cx="7772400" cy="5235575"/>
          </a:xfrm>
          <a:prstGeom prst="rect">
            <a:avLst/>
          </a:prstGeom>
        </p:spPr>
      </p:pic>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199" y="1625936"/>
            <a:ext cx="3579421" cy="4351338"/>
          </a:xfrm>
        </p:spPr>
        <p:txBody>
          <a:bodyPr>
            <a:normAutofit/>
          </a:body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Multidimensional scaling analysis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MDS</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on clustering dialect groups and varieties</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Examples: </a:t>
            </a:r>
            <a:r>
              <a:rPr lang="en-US" sz="3600" dirty="0" err="1">
                <a:latin typeface="Helvetica Neue Light" panose="020B0702040204020203" pitchFamily="34" charset="0"/>
                <a:ea typeface="Helvetica Neue Light" panose="020B0702040204020203" pitchFamily="34" charset="0"/>
                <a:cs typeface="Helvetica Neue" panose="020B0502040204020203" pitchFamily="34" charset="0"/>
              </a:rPr>
              <a:t>Dialectometry</a:t>
            </a:r>
            <a:endParaRPr lang="en-US" sz="36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4" name="Slide Number Placeholder 3">
            <a:extLst>
              <a:ext uri="{FF2B5EF4-FFF2-40B4-BE49-F238E27FC236}">
                <a16:creationId xmlns:a16="http://schemas.microsoft.com/office/drawing/2014/main" id="{52363243-AAFD-CD52-C42D-2D2D9B546FAC}"/>
              </a:ext>
            </a:extLst>
          </p:cNvPr>
          <p:cNvSpPr>
            <a:spLocks noGrp="1"/>
          </p:cNvSpPr>
          <p:nvPr>
            <p:ph type="sldNum" sz="quarter" idx="12"/>
          </p:nvPr>
        </p:nvSpPr>
        <p:spPr/>
        <p:txBody>
          <a:bodyPr/>
          <a:lstStyle/>
          <a:p>
            <a:fld id="{475E1560-7126-406C-A531-3A398E8D0EEA}" type="slidenum">
              <a:rPr lang="en-US" smtClean="0"/>
              <a:t>11</a:t>
            </a:fld>
            <a:endParaRPr lang="en-US"/>
          </a:p>
        </p:txBody>
      </p:sp>
    </p:spTree>
    <p:extLst>
      <p:ext uri="{BB962C8B-B14F-4D97-AF65-F5344CB8AC3E}">
        <p14:creationId xmlns:p14="http://schemas.microsoft.com/office/powerpoint/2010/main" val="265686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6"/>
            <a:ext cx="3996046" cy="4351338"/>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MDS</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on perceptual ratings of voice</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Examples: Voice perception</a:t>
            </a:r>
          </a:p>
        </p:txBody>
      </p:sp>
      <p:sp>
        <p:nvSpPr>
          <p:cNvPr id="3" name="Slide Number Placeholder 2">
            <a:extLst>
              <a:ext uri="{FF2B5EF4-FFF2-40B4-BE49-F238E27FC236}">
                <a16:creationId xmlns:a16="http://schemas.microsoft.com/office/drawing/2014/main" id="{A8E99439-7CDB-7AAB-3580-3BB4C4C96BD9}"/>
              </a:ext>
            </a:extLst>
          </p:cNvPr>
          <p:cNvSpPr>
            <a:spLocks noGrp="1"/>
          </p:cNvSpPr>
          <p:nvPr>
            <p:ph type="sldNum" sz="quarter" idx="12"/>
          </p:nvPr>
        </p:nvSpPr>
        <p:spPr/>
        <p:txBody>
          <a:bodyPr/>
          <a:lstStyle/>
          <a:p>
            <a:fld id="{475E1560-7126-406C-A531-3A398E8D0EEA}" type="slidenum">
              <a:rPr lang="en-US" smtClean="0"/>
              <a:t>12</a:t>
            </a:fld>
            <a:endParaRPr lang="en-US"/>
          </a:p>
        </p:txBody>
      </p:sp>
      <p:pic>
        <p:nvPicPr>
          <p:cNvPr id="5" name="Picture 4">
            <a:extLst>
              <a:ext uri="{FF2B5EF4-FFF2-40B4-BE49-F238E27FC236}">
                <a16:creationId xmlns:a16="http://schemas.microsoft.com/office/drawing/2014/main" id="{FC47A79F-BA4D-9C90-74F1-853F950197F3}"/>
              </a:ext>
            </a:extLst>
          </p:cNvPr>
          <p:cNvPicPr>
            <a:picLocks noChangeAspect="1"/>
          </p:cNvPicPr>
          <p:nvPr/>
        </p:nvPicPr>
        <p:blipFill>
          <a:blip r:embed="rId3"/>
          <a:stretch>
            <a:fillRect/>
          </a:stretch>
        </p:blipFill>
        <p:spPr>
          <a:xfrm>
            <a:off x="4121727" y="2028529"/>
            <a:ext cx="7772400" cy="4043748"/>
          </a:xfrm>
          <a:prstGeom prst="rect">
            <a:avLst/>
          </a:prstGeom>
        </p:spPr>
      </p:pic>
    </p:spTree>
    <p:extLst>
      <p:ext uri="{BB962C8B-B14F-4D97-AF65-F5344CB8AC3E}">
        <p14:creationId xmlns:p14="http://schemas.microsoft.com/office/powerpoint/2010/main" val="3595654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normAutofit/>
          </a:body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Locally linear embedding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LLE</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to reduce the dimensionality of the audio signal while preserving the informative signatures (e.g., distinguish different phonemes in speech or identify particular instruments in music)</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Examples: Distinguishing units in speech/music</a:t>
            </a:r>
          </a:p>
        </p:txBody>
      </p:sp>
      <p:pic>
        <p:nvPicPr>
          <p:cNvPr id="4" name="Picture 3">
            <a:extLst>
              <a:ext uri="{FF2B5EF4-FFF2-40B4-BE49-F238E27FC236}">
                <a16:creationId xmlns:a16="http://schemas.microsoft.com/office/drawing/2014/main" id="{670EEB95-3AAC-EEEC-6754-F78820CE42B8}"/>
              </a:ext>
            </a:extLst>
          </p:cNvPr>
          <p:cNvPicPr>
            <a:picLocks noChangeAspect="1"/>
          </p:cNvPicPr>
          <p:nvPr/>
        </p:nvPicPr>
        <p:blipFill>
          <a:blip r:embed="rId3"/>
          <a:stretch>
            <a:fillRect/>
          </a:stretch>
        </p:blipFill>
        <p:spPr>
          <a:xfrm>
            <a:off x="582880" y="3238029"/>
            <a:ext cx="7772400" cy="2053426"/>
          </a:xfrm>
          <a:prstGeom prst="rect">
            <a:avLst/>
          </a:prstGeom>
        </p:spPr>
      </p:pic>
      <p:sp>
        <p:nvSpPr>
          <p:cNvPr id="6" name="Slide Number Placeholder 5">
            <a:extLst>
              <a:ext uri="{FF2B5EF4-FFF2-40B4-BE49-F238E27FC236}">
                <a16:creationId xmlns:a16="http://schemas.microsoft.com/office/drawing/2014/main" id="{C2308581-495C-1214-3292-6EC74222E72F}"/>
              </a:ext>
            </a:extLst>
          </p:cNvPr>
          <p:cNvSpPr>
            <a:spLocks noGrp="1"/>
          </p:cNvSpPr>
          <p:nvPr>
            <p:ph type="sldNum" sz="quarter" idx="12"/>
          </p:nvPr>
        </p:nvSpPr>
        <p:spPr/>
        <p:txBody>
          <a:bodyPr/>
          <a:lstStyle/>
          <a:p>
            <a:fld id="{475E1560-7126-406C-A531-3A398E8D0EEA}" type="slidenum">
              <a:rPr lang="en-US" smtClean="0"/>
              <a:t>13</a:t>
            </a:fld>
            <a:endParaRPr lang="en-US"/>
          </a:p>
        </p:txBody>
      </p:sp>
      <p:sp>
        <p:nvSpPr>
          <p:cNvPr id="11" name="Content Placeholder 21">
            <a:extLst>
              <a:ext uri="{FF2B5EF4-FFF2-40B4-BE49-F238E27FC236}">
                <a16:creationId xmlns:a16="http://schemas.microsoft.com/office/drawing/2014/main" id="{4D7EF220-F44D-DED6-54D2-A195DCF87B0C}"/>
              </a:ext>
            </a:extLst>
          </p:cNvPr>
          <p:cNvSpPr txBox="1">
            <a:spLocks/>
          </p:cNvSpPr>
          <p:nvPr/>
        </p:nvSpPr>
        <p:spPr>
          <a:xfrm>
            <a:off x="7279574" y="4026768"/>
            <a:ext cx="472539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log-power spectra of phonemes as high dimensional inputs for unsupervised learning by PCA and LLE</a:t>
            </a:r>
          </a:p>
        </p:txBody>
      </p:sp>
    </p:spTree>
    <p:extLst>
      <p:ext uri="{BB962C8B-B14F-4D97-AF65-F5344CB8AC3E}">
        <p14:creationId xmlns:p14="http://schemas.microsoft.com/office/powerpoint/2010/main" val="3167589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Dimensionality</a:t>
            </a:r>
          </a:p>
        </p:txBody>
      </p:sp>
      <p:sp>
        <p:nvSpPr>
          <p:cNvPr id="3" name="Content Placeholder 21">
            <a:extLst>
              <a:ext uri="{FF2B5EF4-FFF2-40B4-BE49-F238E27FC236}">
                <a16:creationId xmlns:a16="http://schemas.microsoft.com/office/drawing/2014/main" id="{D83C928B-CFD5-CA49-7A36-3A65CE3980BB}"/>
              </a:ext>
            </a:extLst>
          </p:cNvPr>
          <p:cNvSpPr txBox="1">
            <a:spLocks/>
          </p:cNvSpPr>
          <p:nvPr/>
        </p:nvSpPr>
        <p:spPr>
          <a:xfrm>
            <a:off x="990600" y="17783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What do we mean by high-dimensional?</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Think about: the kind of data you are dealing with in your research</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400" b="1" dirty="0">
                <a:latin typeface="Helvetica Neue Light" panose="020B0702040204020203" pitchFamily="34" charset="0"/>
                <a:ea typeface="Helvetica Neue Light" panose="020B0702040204020203" pitchFamily="34" charset="0"/>
                <a:cs typeface="Helvetica Neue" panose="020B0502040204020203" pitchFamily="34" charset="0"/>
              </a:rPr>
              <a:t>Why do we need to reduce it?</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4" name="Slide Number Placeholder 3">
            <a:extLst>
              <a:ext uri="{FF2B5EF4-FFF2-40B4-BE49-F238E27FC236}">
                <a16:creationId xmlns:a16="http://schemas.microsoft.com/office/drawing/2014/main" id="{8B64797B-2F0F-7E16-F82A-B7CD23ECB1CF}"/>
              </a:ext>
            </a:extLst>
          </p:cNvPr>
          <p:cNvSpPr>
            <a:spLocks noGrp="1"/>
          </p:cNvSpPr>
          <p:nvPr>
            <p:ph type="sldNum" sz="quarter" idx="12"/>
          </p:nvPr>
        </p:nvSpPr>
        <p:spPr/>
        <p:txBody>
          <a:bodyPr/>
          <a:lstStyle/>
          <a:p>
            <a:fld id="{475E1560-7126-406C-A531-3A398E8D0EEA}" type="slidenum">
              <a:rPr lang="en-US" smtClean="0"/>
              <a:t>14</a:t>
            </a:fld>
            <a:endParaRPr lang="en-US"/>
          </a:p>
        </p:txBody>
      </p:sp>
    </p:spTree>
    <p:extLst>
      <p:ext uri="{BB962C8B-B14F-4D97-AF65-F5344CB8AC3E}">
        <p14:creationId xmlns:p14="http://schemas.microsoft.com/office/powerpoint/2010/main" val="381272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Dimensionality</a:t>
            </a:r>
          </a:p>
        </p:txBody>
      </p:sp>
      <p:sp>
        <p:nvSpPr>
          <p:cNvPr id="3" name="Content Placeholder 21">
            <a:extLst>
              <a:ext uri="{FF2B5EF4-FFF2-40B4-BE49-F238E27FC236}">
                <a16:creationId xmlns:a16="http://schemas.microsoft.com/office/drawing/2014/main" id="{D83C928B-CFD5-CA49-7A36-3A65CE3980BB}"/>
              </a:ext>
            </a:extLst>
          </p:cNvPr>
          <p:cNvSpPr txBox="1">
            <a:spLocks/>
          </p:cNvSpPr>
          <p:nvPr/>
        </p:nvSpPr>
        <p:spPr>
          <a:xfrm>
            <a:off x="990600" y="1778335"/>
            <a:ext cx="10515600" cy="4848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Phonetic data is essentially multidimensional.</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Any time-series data: LPC, pitch dynamics, duration, airflow, etc.</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Family of spectral measures: what </a:t>
            </a:r>
            <a:r>
              <a:rPr lang="en-US" sz="1800" dirty="0" err="1">
                <a:latin typeface="Helvetica Neue Light" panose="020B0702040204020203" pitchFamily="34" charset="0"/>
                <a:ea typeface="Helvetica Neue Light" panose="020B0702040204020203" pitchFamily="34" charset="0"/>
                <a:cs typeface="Helvetica Neue" panose="020B0502040204020203" pitchFamily="34" charset="0"/>
              </a:rPr>
              <a:t>VoiceSauce</a:t>
            </a: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 outputs, for example</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Images: ultrasound, MRI</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Context: segmental &amp; prosodic positions, word structure</a:t>
            </a: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Why</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Less computational power &amp; time</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Avoid overfitting, multicollinearity</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Data visualization</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Latent variables</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Reduce noise &amp; Improve model accuracy</a:t>
            </a: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4" name="Slide Number Placeholder 3">
            <a:extLst>
              <a:ext uri="{FF2B5EF4-FFF2-40B4-BE49-F238E27FC236}">
                <a16:creationId xmlns:a16="http://schemas.microsoft.com/office/drawing/2014/main" id="{404B9B29-F393-2651-0E94-2328FF0DAC3A}"/>
              </a:ext>
            </a:extLst>
          </p:cNvPr>
          <p:cNvSpPr>
            <a:spLocks noGrp="1"/>
          </p:cNvSpPr>
          <p:nvPr>
            <p:ph type="sldNum" sz="quarter" idx="12"/>
          </p:nvPr>
        </p:nvSpPr>
        <p:spPr/>
        <p:txBody>
          <a:bodyPr/>
          <a:lstStyle/>
          <a:p>
            <a:fld id="{475E1560-7126-406C-A531-3A398E8D0EEA}" type="slidenum">
              <a:rPr lang="en-US" smtClean="0"/>
              <a:t>15</a:t>
            </a:fld>
            <a:endParaRPr lang="en-US"/>
          </a:p>
        </p:txBody>
      </p:sp>
    </p:spTree>
    <p:extLst>
      <p:ext uri="{BB962C8B-B14F-4D97-AF65-F5344CB8AC3E}">
        <p14:creationId xmlns:p14="http://schemas.microsoft.com/office/powerpoint/2010/main" val="2812843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Dimensionality</a:t>
            </a:r>
          </a:p>
        </p:txBody>
      </p:sp>
      <p:sp>
        <p:nvSpPr>
          <p:cNvPr id="3" name="Content Placeholder 21">
            <a:extLst>
              <a:ext uri="{FF2B5EF4-FFF2-40B4-BE49-F238E27FC236}">
                <a16:creationId xmlns:a16="http://schemas.microsoft.com/office/drawing/2014/main" id="{D83C928B-CFD5-CA49-7A36-3A65CE3980BB}"/>
              </a:ext>
            </a:extLst>
          </p:cNvPr>
          <p:cNvSpPr txBox="1">
            <a:spLocks/>
          </p:cNvSpPr>
          <p:nvPr/>
        </p:nvSpPr>
        <p:spPr>
          <a:xfrm>
            <a:off x="990600" y="17783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What do we mean by high-dimensional?</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Think about: the kind of data you are dealing with in your research</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Why do we need to reduce it?</a:t>
            </a:r>
          </a:p>
          <a:p>
            <a:pPr marL="0" indent="0">
              <a:lnSpc>
                <a:spcPct val="100000"/>
              </a:lnSpc>
              <a:buNone/>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400" b="1" dirty="0">
                <a:latin typeface="Helvetica Neue Light" panose="020B0702040204020203" pitchFamily="34" charset="0"/>
                <a:ea typeface="Helvetica Neue Light" panose="020B0702040204020203" pitchFamily="34" charset="0"/>
                <a:cs typeface="Helvetica Neue" panose="020B0502040204020203" pitchFamily="34" charset="0"/>
              </a:rPr>
              <a:t>How do we reduce it?</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4" name="Slide Number Placeholder 3">
            <a:extLst>
              <a:ext uri="{FF2B5EF4-FFF2-40B4-BE49-F238E27FC236}">
                <a16:creationId xmlns:a16="http://schemas.microsoft.com/office/drawing/2014/main" id="{EECB1125-AA24-5081-4B4C-78AE6BB1980F}"/>
              </a:ext>
            </a:extLst>
          </p:cNvPr>
          <p:cNvSpPr>
            <a:spLocks noGrp="1"/>
          </p:cNvSpPr>
          <p:nvPr>
            <p:ph type="sldNum" sz="quarter" idx="12"/>
          </p:nvPr>
        </p:nvSpPr>
        <p:spPr/>
        <p:txBody>
          <a:bodyPr/>
          <a:lstStyle/>
          <a:p>
            <a:fld id="{475E1560-7126-406C-A531-3A398E8D0EEA}" type="slidenum">
              <a:rPr lang="en-US" smtClean="0"/>
              <a:t>16</a:t>
            </a:fld>
            <a:endParaRPr lang="en-US"/>
          </a:p>
        </p:txBody>
      </p:sp>
    </p:spTree>
    <p:extLst>
      <p:ext uri="{BB962C8B-B14F-4D97-AF65-F5344CB8AC3E}">
        <p14:creationId xmlns:p14="http://schemas.microsoft.com/office/powerpoint/2010/main" val="106344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Dimensionality</a:t>
            </a:r>
          </a:p>
        </p:txBody>
      </p:sp>
      <p:sp>
        <p:nvSpPr>
          <p:cNvPr id="3" name="Content Placeholder 21">
            <a:extLst>
              <a:ext uri="{FF2B5EF4-FFF2-40B4-BE49-F238E27FC236}">
                <a16:creationId xmlns:a16="http://schemas.microsoft.com/office/drawing/2014/main" id="{D83C928B-CFD5-CA49-7A36-3A65CE3980BB}"/>
              </a:ext>
            </a:extLst>
          </p:cNvPr>
          <p:cNvSpPr txBox="1">
            <a:spLocks/>
          </p:cNvSpPr>
          <p:nvPr/>
        </p:nvSpPr>
        <p:spPr>
          <a:xfrm>
            <a:off x="990600" y="1778335"/>
            <a:ext cx="10515600" cy="484809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Phonetic data is essentially multidimensional.</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Any time-series data: LPC, pitch dynamics, duration, airflow, etc.</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Family of spectral measures: what </a:t>
            </a:r>
            <a:r>
              <a:rPr lang="en-US" sz="1800" dirty="0" err="1">
                <a:latin typeface="Helvetica Neue Light" panose="020B0702040204020203" pitchFamily="34" charset="0"/>
                <a:ea typeface="Helvetica Neue Light" panose="020B0702040204020203" pitchFamily="34" charset="0"/>
                <a:cs typeface="Helvetica Neue" panose="020B0502040204020203" pitchFamily="34" charset="0"/>
              </a:rPr>
              <a:t>VoiceSauce</a:t>
            </a: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 outputs, for example</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Images: ultrasound, MRI</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Context: segmental &amp; prosodic positions, word structure</a:t>
            </a:r>
          </a:p>
          <a:p>
            <a:pPr marL="0" indent="0">
              <a:lnSpc>
                <a:spcPct val="100000"/>
              </a:lnSpc>
              <a:buNone/>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Why</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Less computational power &amp; time</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Avoid overfitting, multicollinearity</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Data visualization</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Latent variables</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Reduce noise &amp; Improve model accuracy</a:t>
            </a: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How (more next workshop)</a:t>
            </a:r>
          </a:p>
          <a:p>
            <a:pPr lvl="1">
              <a:lnSpc>
                <a:spcPct val="10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Exploratory</a:t>
            </a: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 data visualization first, patterns second</a:t>
            </a:r>
          </a:p>
          <a:p>
            <a:pPr lvl="1">
              <a:lnSpc>
                <a:spcPct val="100000"/>
              </a:lnSpc>
            </a:pPr>
            <a:r>
              <a:rPr lang="en-US" sz="1800" dirty="0">
                <a:latin typeface="Helvetica Neue Light" panose="020B0702040204020203" pitchFamily="34" charset="0"/>
                <a:ea typeface="Helvetica Neue Light" panose="020B0702040204020203" pitchFamily="34" charset="0"/>
                <a:cs typeface="Helvetica Neue" panose="020B0502040204020203" pitchFamily="34" charset="0"/>
              </a:rPr>
              <a:t>Confirmatory: principled way of devising independent variables</a:t>
            </a: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4" name="Slide Number Placeholder 3">
            <a:extLst>
              <a:ext uri="{FF2B5EF4-FFF2-40B4-BE49-F238E27FC236}">
                <a16:creationId xmlns:a16="http://schemas.microsoft.com/office/drawing/2014/main" id="{2FD3AD85-03FC-EC32-94C6-907F92C8B7F3}"/>
              </a:ext>
            </a:extLst>
          </p:cNvPr>
          <p:cNvSpPr>
            <a:spLocks noGrp="1"/>
          </p:cNvSpPr>
          <p:nvPr>
            <p:ph type="sldNum" sz="quarter" idx="12"/>
          </p:nvPr>
        </p:nvSpPr>
        <p:spPr/>
        <p:txBody>
          <a:bodyPr/>
          <a:lstStyle/>
          <a:p>
            <a:fld id="{475E1560-7126-406C-A531-3A398E8D0EEA}" type="slidenum">
              <a:rPr lang="en-US" smtClean="0"/>
              <a:t>17</a:t>
            </a:fld>
            <a:endParaRPr lang="en-US"/>
          </a:p>
        </p:txBody>
      </p:sp>
    </p:spTree>
    <p:extLst>
      <p:ext uri="{BB962C8B-B14F-4D97-AF65-F5344CB8AC3E}">
        <p14:creationId xmlns:p14="http://schemas.microsoft.com/office/powerpoint/2010/main" val="1073074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767C79-DD22-9C1D-B668-ADA7809AA9EA}"/>
              </a:ext>
            </a:extLst>
          </p:cNvPr>
          <p:cNvSpPr>
            <a:spLocks noGrp="1"/>
          </p:cNvSpPr>
          <p:nvPr>
            <p:ph type="title"/>
          </p:nvPr>
        </p:nvSpPr>
        <p:spPr/>
        <p:txBody>
          <a:bodyPr/>
          <a:lstStyle/>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3" name="Diagram 2">
            <a:extLst>
              <a:ext uri="{FF2B5EF4-FFF2-40B4-BE49-F238E27FC236}">
                <a16:creationId xmlns:a16="http://schemas.microsoft.com/office/drawing/2014/main" id="{5426DBCC-BA99-ABDF-6D6A-CBA67730CA51}"/>
              </a:ext>
            </a:extLst>
          </p:cNvPr>
          <p:cNvGraphicFramePr/>
          <p:nvPr>
            <p:extLst>
              <p:ext uri="{D42A27DB-BD31-4B8C-83A1-F6EECF244321}">
                <p14:modId xmlns:p14="http://schemas.microsoft.com/office/powerpoint/2010/main" val="4261554082"/>
              </p:ext>
            </p:extLst>
          </p:nvPr>
        </p:nvGraphicFramePr>
        <p:xfrm>
          <a:off x="665019" y="95003"/>
          <a:ext cx="11115304" cy="6590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ACB4BFBA-728D-E82D-7AA1-7F0C582C35FF}"/>
              </a:ext>
            </a:extLst>
          </p:cNvPr>
          <p:cNvSpPr>
            <a:spLocks noGrp="1"/>
          </p:cNvSpPr>
          <p:nvPr>
            <p:ph type="sldNum" sz="quarter" idx="12"/>
          </p:nvPr>
        </p:nvSpPr>
        <p:spPr/>
        <p:txBody>
          <a:bodyPr/>
          <a:lstStyle/>
          <a:p>
            <a:fld id="{475E1560-7126-406C-A531-3A398E8D0EEA}" type="slidenum">
              <a:rPr lang="en-US" smtClean="0">
                <a:latin typeface="Helvetica Neue" panose="02000503000000020004" pitchFamily="2" charset="0"/>
                <a:ea typeface="Helvetica Neue" panose="02000503000000020004" pitchFamily="2" charset="0"/>
                <a:cs typeface="Helvetica Neue" panose="02000503000000020004" pitchFamily="2" charset="0"/>
              </a:rPr>
              <a:t>18</a:t>
            </a:fld>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73130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555668"/>
            <a:ext cx="10515600" cy="4970505"/>
          </a:xfrm>
        </p:spPr>
        <p:txBody>
          <a:bodyPr>
            <a:normAutofit/>
          </a:bodyPr>
          <a:lstStyle/>
          <a:p>
            <a:pPr>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Model selection: reduce predictors -&gt; check correlation!</a:t>
            </a:r>
          </a:p>
          <a:p>
            <a:pPr>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Regularization: shrinkage, constraining parameter values</a:t>
            </a:r>
          </a:p>
          <a:p>
            <a:pPr>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Projecting onto low-dimensional space</a:t>
            </a:r>
          </a:p>
          <a:p>
            <a:pPr lvl="1">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Linear:</a:t>
            </a:r>
          </a:p>
          <a:p>
            <a:pPr lvl="2">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PCA</a:t>
            </a:r>
          </a:p>
          <a:p>
            <a:pPr lvl="2">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LDA</a:t>
            </a:r>
          </a:p>
          <a:p>
            <a:pPr lvl="1">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Non-linear (manifold): </a:t>
            </a:r>
          </a:p>
          <a:p>
            <a:pPr lvl="2">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Kernel-PCA</a:t>
            </a:r>
          </a:p>
          <a:p>
            <a:pPr lvl="2">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MDS</a:t>
            </a:r>
          </a:p>
          <a:p>
            <a:pPr lvl="2">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t-SNE</a:t>
            </a:r>
          </a:p>
          <a:p>
            <a:pPr lvl="2">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UMAP</a:t>
            </a:r>
          </a:p>
          <a:p>
            <a:pPr>
              <a:lnSpc>
                <a:spcPct val="12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Related ML topics: classification, clustering, random forest</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Dimensionality reduction</a:t>
            </a:r>
          </a:p>
        </p:txBody>
      </p:sp>
      <p:sp>
        <p:nvSpPr>
          <p:cNvPr id="3" name="Slide Number Placeholder 2">
            <a:extLst>
              <a:ext uri="{FF2B5EF4-FFF2-40B4-BE49-F238E27FC236}">
                <a16:creationId xmlns:a16="http://schemas.microsoft.com/office/drawing/2014/main" id="{88D63D7C-57C2-5E1F-6448-C1BEE9BE16F2}"/>
              </a:ext>
            </a:extLst>
          </p:cNvPr>
          <p:cNvSpPr>
            <a:spLocks noGrp="1"/>
          </p:cNvSpPr>
          <p:nvPr>
            <p:ph type="sldNum" sz="quarter" idx="12"/>
          </p:nvPr>
        </p:nvSpPr>
        <p:spPr/>
        <p:txBody>
          <a:bodyPr/>
          <a:lstStyle/>
          <a:p>
            <a:fld id="{475E1560-7126-406C-A531-3A398E8D0EEA}" type="slidenum">
              <a:rPr lang="en-US" smtClean="0"/>
              <a:t>19</a:t>
            </a:fld>
            <a:endParaRPr lang="en-US"/>
          </a:p>
        </p:txBody>
      </p:sp>
    </p:spTree>
    <p:extLst>
      <p:ext uri="{BB962C8B-B14F-4D97-AF65-F5344CB8AC3E}">
        <p14:creationId xmlns:p14="http://schemas.microsoft.com/office/powerpoint/2010/main" val="2004737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Dimensionality</a:t>
            </a:r>
          </a:p>
        </p:txBody>
      </p:sp>
      <p:sp>
        <p:nvSpPr>
          <p:cNvPr id="3" name="Content Placeholder 21">
            <a:extLst>
              <a:ext uri="{FF2B5EF4-FFF2-40B4-BE49-F238E27FC236}">
                <a16:creationId xmlns:a16="http://schemas.microsoft.com/office/drawing/2014/main" id="{D83C928B-CFD5-CA49-7A36-3A65CE3980BB}"/>
              </a:ext>
            </a:extLst>
          </p:cNvPr>
          <p:cNvSpPr txBox="1">
            <a:spLocks/>
          </p:cNvSpPr>
          <p:nvPr/>
        </p:nvSpPr>
        <p:spPr>
          <a:xfrm>
            <a:off x="990600" y="17783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What is dimensionality?</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Think about: the kind of data you are dealing with in your research</a:t>
            </a:r>
          </a:p>
          <a:p>
            <a:pPr lvl="1">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buFont typeface="Wingdings" pitchFamily="2" charset="2"/>
              <a:buChar char="ü"/>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Production: acoustics, EGG, EMA, ultrasound, airflow, …</a:t>
            </a:r>
          </a:p>
          <a:p>
            <a:pPr lvl="1">
              <a:lnSpc>
                <a:spcPct val="100000"/>
              </a:lnSpc>
              <a:buFont typeface="Wingdings" pitchFamily="2" charset="2"/>
              <a:buChar char="ü"/>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buFont typeface="Wingdings" pitchFamily="2" charset="2"/>
              <a:buChar char="ü"/>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Perception: eye tracking</a:t>
            </a:r>
          </a:p>
          <a:p>
            <a:pPr marL="0" indent="0">
              <a:lnSpc>
                <a:spcPct val="100000"/>
              </a:lnSpc>
              <a:buNone/>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4" name="Slide Number Placeholder 3">
            <a:extLst>
              <a:ext uri="{FF2B5EF4-FFF2-40B4-BE49-F238E27FC236}">
                <a16:creationId xmlns:a16="http://schemas.microsoft.com/office/drawing/2014/main" id="{27107010-59AB-FA13-5539-154BA476A303}"/>
              </a:ext>
            </a:extLst>
          </p:cNvPr>
          <p:cNvSpPr>
            <a:spLocks noGrp="1"/>
          </p:cNvSpPr>
          <p:nvPr>
            <p:ph type="sldNum" sz="quarter" idx="12"/>
          </p:nvPr>
        </p:nvSpPr>
        <p:spPr/>
        <p:txBody>
          <a:bodyPr/>
          <a:lstStyle/>
          <a:p>
            <a:fld id="{475E1560-7126-406C-A531-3A398E8D0EEA}" type="slidenum">
              <a:rPr lang="en-US" smtClean="0"/>
              <a:t>2</a:t>
            </a:fld>
            <a:endParaRPr lang="en-US"/>
          </a:p>
        </p:txBody>
      </p:sp>
    </p:spTree>
    <p:extLst>
      <p:ext uri="{BB962C8B-B14F-4D97-AF65-F5344CB8AC3E}">
        <p14:creationId xmlns:p14="http://schemas.microsoft.com/office/powerpoint/2010/main" val="168386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Correlation plot</a:t>
            </a:r>
          </a:p>
        </p:txBody>
      </p:sp>
      <p:pic>
        <p:nvPicPr>
          <p:cNvPr id="3" name="Content Placeholder 2">
            <a:extLst>
              <a:ext uri="{FF2B5EF4-FFF2-40B4-BE49-F238E27FC236}">
                <a16:creationId xmlns:a16="http://schemas.microsoft.com/office/drawing/2014/main" id="{5CB388C2-186B-62A0-62E0-C542D99C24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863" b="6539"/>
          <a:stretch/>
        </p:blipFill>
        <p:spPr bwMode="auto">
          <a:xfrm>
            <a:off x="2937380" y="1284718"/>
            <a:ext cx="6309360" cy="5526873"/>
          </a:xfrm>
          <a:prstGeom prst="rect">
            <a:avLst/>
          </a:prstGeom>
          <a:ln>
            <a:no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407B23C2-D2EA-2F1C-6F0E-C04B45C9A25F}"/>
              </a:ext>
            </a:extLst>
          </p:cNvPr>
          <p:cNvSpPr>
            <a:spLocks noGrp="1"/>
          </p:cNvSpPr>
          <p:nvPr>
            <p:ph type="sldNum" sz="quarter" idx="12"/>
          </p:nvPr>
        </p:nvSpPr>
        <p:spPr/>
        <p:txBody>
          <a:bodyPr/>
          <a:lstStyle/>
          <a:p>
            <a:fld id="{475E1560-7126-406C-A531-3A398E8D0EEA}" type="slidenum">
              <a:rPr lang="en-US" smtClean="0"/>
              <a:t>20</a:t>
            </a:fld>
            <a:endParaRPr lang="en-US"/>
          </a:p>
        </p:txBody>
      </p:sp>
    </p:spTree>
    <p:extLst>
      <p:ext uri="{BB962C8B-B14F-4D97-AF65-F5344CB8AC3E}">
        <p14:creationId xmlns:p14="http://schemas.microsoft.com/office/powerpoint/2010/main" val="2390993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normAutofit/>
          </a:body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Linear</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Scaled data input</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Unsupervised (compare to LDA)</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Compressed representation of the data</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Principal components: transforms a set of correlated variables into a smaller number of </a:t>
            </a:r>
            <a:r>
              <a:rPr lang="en-US" sz="2400" i="1" dirty="0">
                <a:latin typeface="Helvetica Neue Light" panose="020B0702040204020203" pitchFamily="34" charset="0"/>
                <a:ea typeface="Helvetica Neue Light" panose="020B0702040204020203" pitchFamily="34" charset="0"/>
                <a:cs typeface="Helvetica Neue" panose="020B0502040204020203" pitchFamily="34" charset="0"/>
              </a:rPr>
              <a:t>uncorrelated</a:t>
            </a: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 variables → orthogonality</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Retaining as much of the variation in the original dataset as possible</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PCA</a:t>
            </a:r>
          </a:p>
        </p:txBody>
      </p:sp>
      <p:sp>
        <p:nvSpPr>
          <p:cNvPr id="3" name="Slide Number Placeholder 2">
            <a:extLst>
              <a:ext uri="{FF2B5EF4-FFF2-40B4-BE49-F238E27FC236}">
                <a16:creationId xmlns:a16="http://schemas.microsoft.com/office/drawing/2014/main" id="{41952A41-5D07-428B-A1F6-98E7A71F49EE}"/>
              </a:ext>
            </a:extLst>
          </p:cNvPr>
          <p:cNvSpPr>
            <a:spLocks noGrp="1"/>
          </p:cNvSpPr>
          <p:nvPr>
            <p:ph type="sldNum" sz="quarter" idx="12"/>
          </p:nvPr>
        </p:nvSpPr>
        <p:spPr/>
        <p:txBody>
          <a:bodyPr/>
          <a:lstStyle/>
          <a:p>
            <a:fld id="{475E1560-7126-406C-A531-3A398E8D0EEA}" type="slidenum">
              <a:rPr lang="en-US" smtClean="0"/>
              <a:t>21</a:t>
            </a:fld>
            <a:endParaRPr lang="en-US"/>
          </a:p>
        </p:txBody>
      </p:sp>
    </p:spTree>
    <p:extLst>
      <p:ext uri="{BB962C8B-B14F-4D97-AF65-F5344CB8AC3E}">
        <p14:creationId xmlns:p14="http://schemas.microsoft.com/office/powerpoint/2010/main" val="2201686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normAutofit/>
          </a:body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The first PC (PC1) has the maximum variance of any linear combination of the predictors</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PC2 has the max. variance of any linear combination of predictors that is uncorrelated with PC1</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PC3 has the max. variance of any linear combination of predictors that is uncorrelated with PC1 and PC2</a:t>
            </a:r>
          </a:p>
          <a:p>
            <a:pPr marL="0" indent="0">
              <a:lnSpc>
                <a:spcPct val="100000"/>
              </a:lnSpc>
              <a:buNone/>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PCA</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2F0F422-0B08-BD16-A0DA-931A1DDFF09A}"/>
                  </a:ext>
                </a:extLst>
              </p14:cNvPr>
              <p14:cNvContentPartPr/>
              <p14:nvPr/>
            </p14:nvContentPartPr>
            <p14:xfrm>
              <a:off x="3005350" y="4313738"/>
              <a:ext cx="69849" cy="2292697"/>
            </p14:xfrm>
          </p:contentPart>
        </mc:Choice>
        <mc:Fallback>
          <p:pic>
            <p:nvPicPr>
              <p:cNvPr id="3" name="Ink 2">
                <a:extLst>
                  <a:ext uri="{FF2B5EF4-FFF2-40B4-BE49-F238E27FC236}">
                    <a16:creationId xmlns:a16="http://schemas.microsoft.com/office/drawing/2014/main" id="{D2F0F422-0B08-BD16-A0DA-931A1DDFF09A}"/>
                  </a:ext>
                </a:extLst>
              </p:cNvPr>
              <p:cNvPicPr/>
              <p:nvPr/>
            </p:nvPicPr>
            <p:blipFill>
              <a:blip r:embed="rId4"/>
              <a:stretch>
                <a:fillRect/>
              </a:stretch>
            </p:blipFill>
            <p:spPr>
              <a:xfrm>
                <a:off x="2987254" y="4295739"/>
                <a:ext cx="105678" cy="232833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0CABA4A-2F49-2975-80C2-03FF2509A0D4}"/>
                  </a:ext>
                </a:extLst>
              </p14:cNvPr>
              <p14:cNvContentPartPr/>
              <p14:nvPr/>
            </p14:nvContentPartPr>
            <p14:xfrm>
              <a:off x="3017950" y="6559190"/>
              <a:ext cx="2492201" cy="76875"/>
            </p14:xfrm>
          </p:contentPart>
        </mc:Choice>
        <mc:Fallback>
          <p:pic>
            <p:nvPicPr>
              <p:cNvPr id="4" name="Ink 3">
                <a:extLst>
                  <a:ext uri="{FF2B5EF4-FFF2-40B4-BE49-F238E27FC236}">
                    <a16:creationId xmlns:a16="http://schemas.microsoft.com/office/drawing/2014/main" id="{C0CABA4A-2F49-2975-80C2-03FF2509A0D4}"/>
                  </a:ext>
                </a:extLst>
              </p:cNvPr>
              <p:cNvPicPr/>
              <p:nvPr/>
            </p:nvPicPr>
            <p:blipFill>
              <a:blip r:embed="rId6"/>
              <a:stretch>
                <a:fillRect/>
              </a:stretch>
            </p:blipFill>
            <p:spPr>
              <a:xfrm>
                <a:off x="2999953" y="6541144"/>
                <a:ext cx="2527835" cy="112606"/>
              </a:xfrm>
              <a:prstGeom prst="rect">
                <a:avLst/>
              </a:prstGeom>
            </p:spPr>
          </p:pic>
        </mc:Fallback>
      </mc:AlternateContent>
      <p:grpSp>
        <p:nvGrpSpPr>
          <p:cNvPr id="30" name="Group 29">
            <a:extLst>
              <a:ext uri="{FF2B5EF4-FFF2-40B4-BE49-F238E27FC236}">
                <a16:creationId xmlns:a16="http://schemas.microsoft.com/office/drawing/2014/main" id="{F36B79D7-AFED-1C4F-F0FB-697D10943BC2}"/>
              </a:ext>
            </a:extLst>
          </p:cNvPr>
          <p:cNvGrpSpPr/>
          <p:nvPr/>
        </p:nvGrpSpPr>
        <p:grpSpPr>
          <a:xfrm>
            <a:off x="5673965" y="3756875"/>
            <a:ext cx="4820040" cy="2964600"/>
            <a:chOff x="6717661" y="3028068"/>
            <a:chExt cx="4820040" cy="296460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08FBA8F1-4E40-DD94-FF30-50B4C92B9170}"/>
                    </a:ext>
                  </a:extLst>
                </p14:cNvPr>
                <p14:cNvContentPartPr/>
                <p14:nvPr/>
              </p14:nvContentPartPr>
              <p14:xfrm>
                <a:off x="8444581" y="3028068"/>
                <a:ext cx="119880" cy="2923200"/>
              </p14:xfrm>
            </p:contentPart>
          </mc:Choice>
          <mc:Fallback>
            <p:pic>
              <p:nvPicPr>
                <p:cNvPr id="5" name="Ink 4">
                  <a:extLst>
                    <a:ext uri="{FF2B5EF4-FFF2-40B4-BE49-F238E27FC236}">
                      <a16:creationId xmlns:a16="http://schemas.microsoft.com/office/drawing/2014/main" id="{08FBA8F1-4E40-DD94-FF30-50B4C92B9170}"/>
                    </a:ext>
                  </a:extLst>
                </p:cNvPr>
                <p:cNvPicPr/>
                <p:nvPr/>
              </p:nvPicPr>
              <p:blipFill>
                <a:blip r:embed="rId8"/>
                <a:stretch>
                  <a:fillRect/>
                </a:stretch>
              </p:blipFill>
              <p:spPr>
                <a:xfrm>
                  <a:off x="8426581" y="3010428"/>
                  <a:ext cx="155520" cy="2958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8C94139A-D097-57A8-3DD1-29284302845C}"/>
                    </a:ext>
                  </a:extLst>
                </p14:cNvPr>
                <p14:cNvContentPartPr/>
                <p14:nvPr/>
              </p14:nvContentPartPr>
              <p14:xfrm>
                <a:off x="8572741" y="5867028"/>
                <a:ext cx="2964960" cy="113400"/>
              </p14:xfrm>
            </p:contentPart>
          </mc:Choice>
          <mc:Fallback>
            <p:pic>
              <p:nvPicPr>
                <p:cNvPr id="6" name="Ink 5">
                  <a:extLst>
                    <a:ext uri="{FF2B5EF4-FFF2-40B4-BE49-F238E27FC236}">
                      <a16:creationId xmlns:a16="http://schemas.microsoft.com/office/drawing/2014/main" id="{8C94139A-D097-57A8-3DD1-29284302845C}"/>
                    </a:ext>
                  </a:extLst>
                </p:cNvPr>
                <p:cNvPicPr/>
                <p:nvPr/>
              </p:nvPicPr>
              <p:blipFill>
                <a:blip r:embed="rId10"/>
                <a:stretch>
                  <a:fillRect/>
                </a:stretch>
              </p:blipFill>
              <p:spPr>
                <a:xfrm>
                  <a:off x="8554743" y="5849332"/>
                  <a:ext cx="3000596" cy="149154"/>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278E0007-2D18-EB10-F4C7-E15041DA6520}"/>
                    </a:ext>
                  </a:extLst>
                </p14:cNvPr>
                <p14:cNvContentPartPr/>
                <p14:nvPr/>
              </p14:nvContentPartPr>
              <p14:xfrm>
                <a:off x="6717661" y="4449708"/>
                <a:ext cx="1834200" cy="1542960"/>
              </p14:xfrm>
            </p:contentPart>
          </mc:Choice>
          <mc:Fallback>
            <p:pic>
              <p:nvPicPr>
                <p:cNvPr id="7" name="Ink 6">
                  <a:extLst>
                    <a:ext uri="{FF2B5EF4-FFF2-40B4-BE49-F238E27FC236}">
                      <a16:creationId xmlns:a16="http://schemas.microsoft.com/office/drawing/2014/main" id="{278E0007-2D18-EB10-F4C7-E15041DA6520}"/>
                    </a:ext>
                  </a:extLst>
                </p:cNvPr>
                <p:cNvPicPr/>
                <p:nvPr/>
              </p:nvPicPr>
              <p:blipFill>
                <a:blip r:embed="rId12"/>
                <a:stretch>
                  <a:fillRect/>
                </a:stretch>
              </p:blipFill>
              <p:spPr>
                <a:xfrm>
                  <a:off x="6699661" y="4431712"/>
                  <a:ext cx="1869840" cy="1578592"/>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F6345772-7FC9-BF15-A170-08B9BC7F4501}"/>
                    </a:ext>
                  </a:extLst>
                </p14:cNvPr>
                <p14:cNvContentPartPr/>
                <p14:nvPr/>
              </p14:nvContentPartPr>
              <p14:xfrm>
                <a:off x="8437741" y="5734908"/>
                <a:ext cx="109080" cy="215640"/>
              </p14:xfrm>
            </p:contentPart>
          </mc:Choice>
          <mc:Fallback>
            <p:pic>
              <p:nvPicPr>
                <p:cNvPr id="8" name="Ink 7">
                  <a:extLst>
                    <a:ext uri="{FF2B5EF4-FFF2-40B4-BE49-F238E27FC236}">
                      <a16:creationId xmlns:a16="http://schemas.microsoft.com/office/drawing/2014/main" id="{F6345772-7FC9-BF15-A170-08B9BC7F4501}"/>
                    </a:ext>
                  </a:extLst>
                </p:cNvPr>
                <p:cNvPicPr/>
                <p:nvPr/>
              </p:nvPicPr>
              <p:blipFill>
                <a:blip r:embed="rId14"/>
                <a:stretch>
                  <a:fillRect/>
                </a:stretch>
              </p:blipFill>
              <p:spPr>
                <a:xfrm>
                  <a:off x="8419741" y="5717268"/>
                  <a:ext cx="1447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D6B6E097-4B5D-6783-621A-D2DCBCE574C5}"/>
                    </a:ext>
                  </a:extLst>
                </p14:cNvPr>
                <p14:cNvContentPartPr/>
                <p14:nvPr/>
              </p14:nvContentPartPr>
              <p14:xfrm>
                <a:off x="8318221" y="5429268"/>
                <a:ext cx="60120" cy="159480"/>
              </p14:xfrm>
            </p:contentPart>
          </mc:Choice>
          <mc:Fallback>
            <p:pic>
              <p:nvPicPr>
                <p:cNvPr id="9" name="Ink 8">
                  <a:extLst>
                    <a:ext uri="{FF2B5EF4-FFF2-40B4-BE49-F238E27FC236}">
                      <a16:creationId xmlns:a16="http://schemas.microsoft.com/office/drawing/2014/main" id="{D6B6E097-4B5D-6783-621A-D2DCBCE574C5}"/>
                    </a:ext>
                  </a:extLst>
                </p:cNvPr>
                <p:cNvPicPr/>
                <p:nvPr/>
              </p:nvPicPr>
              <p:blipFill>
                <a:blip r:embed="rId16"/>
                <a:stretch>
                  <a:fillRect/>
                </a:stretch>
              </p:blipFill>
              <p:spPr>
                <a:xfrm>
                  <a:off x="8300328" y="5411628"/>
                  <a:ext cx="95548"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7A3E4A98-26A3-17A7-3376-C124976FA9E5}"/>
                    </a:ext>
                  </a:extLst>
                </p14:cNvPr>
                <p14:cNvContentPartPr/>
                <p14:nvPr/>
              </p14:nvContentPartPr>
              <p14:xfrm>
                <a:off x="8208781" y="5103828"/>
                <a:ext cx="72000" cy="159840"/>
              </p14:xfrm>
            </p:contentPart>
          </mc:Choice>
          <mc:Fallback>
            <p:pic>
              <p:nvPicPr>
                <p:cNvPr id="10" name="Ink 9">
                  <a:extLst>
                    <a:ext uri="{FF2B5EF4-FFF2-40B4-BE49-F238E27FC236}">
                      <a16:creationId xmlns:a16="http://schemas.microsoft.com/office/drawing/2014/main" id="{7A3E4A98-26A3-17A7-3376-C124976FA9E5}"/>
                    </a:ext>
                  </a:extLst>
                </p:cNvPr>
                <p:cNvPicPr/>
                <p:nvPr/>
              </p:nvPicPr>
              <p:blipFill>
                <a:blip r:embed="rId18"/>
                <a:stretch>
                  <a:fillRect/>
                </a:stretch>
              </p:blipFill>
              <p:spPr>
                <a:xfrm>
                  <a:off x="8190781" y="5086188"/>
                  <a:ext cx="1076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7EFA609A-F9A9-F01B-0304-D033E344774E}"/>
                    </a:ext>
                  </a:extLst>
                </p14:cNvPr>
                <p14:cNvContentPartPr/>
                <p14:nvPr/>
              </p14:nvContentPartPr>
              <p14:xfrm>
                <a:off x="8105821" y="4827348"/>
                <a:ext cx="57960" cy="144360"/>
              </p14:xfrm>
            </p:contentPart>
          </mc:Choice>
          <mc:Fallback>
            <p:pic>
              <p:nvPicPr>
                <p:cNvPr id="11" name="Ink 10">
                  <a:extLst>
                    <a:ext uri="{FF2B5EF4-FFF2-40B4-BE49-F238E27FC236}">
                      <a16:creationId xmlns:a16="http://schemas.microsoft.com/office/drawing/2014/main" id="{7EFA609A-F9A9-F01B-0304-D033E344774E}"/>
                    </a:ext>
                  </a:extLst>
                </p:cNvPr>
                <p:cNvPicPr/>
                <p:nvPr/>
              </p:nvPicPr>
              <p:blipFill>
                <a:blip r:embed="rId20"/>
                <a:stretch>
                  <a:fillRect/>
                </a:stretch>
              </p:blipFill>
              <p:spPr>
                <a:xfrm>
                  <a:off x="8087821" y="4809708"/>
                  <a:ext cx="936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Ink 11">
                  <a:extLst>
                    <a:ext uri="{FF2B5EF4-FFF2-40B4-BE49-F238E27FC236}">
                      <a16:creationId xmlns:a16="http://schemas.microsoft.com/office/drawing/2014/main" id="{5ED82356-553E-4789-8F76-F09FD119559F}"/>
                    </a:ext>
                  </a:extLst>
                </p14:cNvPr>
                <p14:cNvContentPartPr/>
                <p14:nvPr/>
              </p14:nvContentPartPr>
              <p14:xfrm>
                <a:off x="7953541" y="4468068"/>
                <a:ext cx="79920" cy="173160"/>
              </p14:xfrm>
            </p:contentPart>
          </mc:Choice>
          <mc:Fallback>
            <p:pic>
              <p:nvPicPr>
                <p:cNvPr id="12" name="Ink 11">
                  <a:extLst>
                    <a:ext uri="{FF2B5EF4-FFF2-40B4-BE49-F238E27FC236}">
                      <a16:creationId xmlns:a16="http://schemas.microsoft.com/office/drawing/2014/main" id="{5ED82356-553E-4789-8F76-F09FD119559F}"/>
                    </a:ext>
                  </a:extLst>
                </p:cNvPr>
                <p:cNvPicPr/>
                <p:nvPr/>
              </p:nvPicPr>
              <p:blipFill>
                <a:blip r:embed="rId22"/>
                <a:stretch>
                  <a:fillRect/>
                </a:stretch>
              </p:blipFill>
              <p:spPr>
                <a:xfrm>
                  <a:off x="7935541" y="4450428"/>
                  <a:ext cx="1155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Ink 12">
                  <a:extLst>
                    <a:ext uri="{FF2B5EF4-FFF2-40B4-BE49-F238E27FC236}">
                      <a16:creationId xmlns:a16="http://schemas.microsoft.com/office/drawing/2014/main" id="{8314985F-C6EE-4788-83CE-7EB47E6CE0E7}"/>
                    </a:ext>
                  </a:extLst>
                </p14:cNvPr>
                <p14:cNvContentPartPr/>
                <p14:nvPr/>
              </p14:nvContentPartPr>
              <p14:xfrm>
                <a:off x="7814941" y="4070268"/>
                <a:ext cx="91080" cy="212760"/>
              </p14:xfrm>
            </p:contentPart>
          </mc:Choice>
          <mc:Fallback>
            <p:pic>
              <p:nvPicPr>
                <p:cNvPr id="13" name="Ink 12">
                  <a:extLst>
                    <a:ext uri="{FF2B5EF4-FFF2-40B4-BE49-F238E27FC236}">
                      <a16:creationId xmlns:a16="http://schemas.microsoft.com/office/drawing/2014/main" id="{8314985F-C6EE-4788-83CE-7EB47E6CE0E7}"/>
                    </a:ext>
                  </a:extLst>
                </p:cNvPr>
                <p:cNvPicPr/>
                <p:nvPr/>
              </p:nvPicPr>
              <p:blipFill>
                <a:blip r:embed="rId24"/>
                <a:stretch>
                  <a:fillRect/>
                </a:stretch>
              </p:blipFill>
              <p:spPr>
                <a:xfrm>
                  <a:off x="7796870" y="4052628"/>
                  <a:ext cx="126861"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36DF108F-175E-1C9A-A0FF-C29D4FE8FA8A}"/>
                    </a:ext>
                  </a:extLst>
                </p14:cNvPr>
                <p14:cNvContentPartPr/>
                <p14:nvPr/>
              </p14:nvContentPartPr>
              <p14:xfrm>
                <a:off x="7678861" y="3721428"/>
                <a:ext cx="72000" cy="168120"/>
              </p14:xfrm>
            </p:contentPart>
          </mc:Choice>
          <mc:Fallback>
            <p:pic>
              <p:nvPicPr>
                <p:cNvPr id="14" name="Ink 13">
                  <a:extLst>
                    <a:ext uri="{FF2B5EF4-FFF2-40B4-BE49-F238E27FC236}">
                      <a16:creationId xmlns:a16="http://schemas.microsoft.com/office/drawing/2014/main" id="{36DF108F-175E-1C9A-A0FF-C29D4FE8FA8A}"/>
                    </a:ext>
                  </a:extLst>
                </p:cNvPr>
                <p:cNvPicPr/>
                <p:nvPr/>
              </p:nvPicPr>
              <p:blipFill>
                <a:blip r:embed="rId26"/>
                <a:stretch>
                  <a:fillRect/>
                </a:stretch>
              </p:blipFill>
              <p:spPr>
                <a:xfrm>
                  <a:off x="7660861" y="3703788"/>
                  <a:ext cx="1076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Ink 14">
                  <a:extLst>
                    <a:ext uri="{FF2B5EF4-FFF2-40B4-BE49-F238E27FC236}">
                      <a16:creationId xmlns:a16="http://schemas.microsoft.com/office/drawing/2014/main" id="{8182B863-6A2C-6524-5E30-E08E5A861ED1}"/>
                    </a:ext>
                  </a:extLst>
                </p14:cNvPr>
                <p14:cNvContentPartPr/>
                <p14:nvPr/>
              </p14:nvContentPartPr>
              <p14:xfrm>
                <a:off x="8610181" y="5842188"/>
                <a:ext cx="53640" cy="115200"/>
              </p14:xfrm>
            </p:contentPart>
          </mc:Choice>
          <mc:Fallback>
            <p:pic>
              <p:nvPicPr>
                <p:cNvPr id="15" name="Ink 14">
                  <a:extLst>
                    <a:ext uri="{FF2B5EF4-FFF2-40B4-BE49-F238E27FC236}">
                      <a16:creationId xmlns:a16="http://schemas.microsoft.com/office/drawing/2014/main" id="{8182B863-6A2C-6524-5E30-E08E5A861ED1}"/>
                    </a:ext>
                  </a:extLst>
                </p:cNvPr>
                <p:cNvPicPr/>
                <p:nvPr/>
              </p:nvPicPr>
              <p:blipFill>
                <a:blip r:embed="rId28"/>
                <a:stretch>
                  <a:fillRect/>
                </a:stretch>
              </p:blipFill>
              <p:spPr>
                <a:xfrm>
                  <a:off x="8592181" y="5824493"/>
                  <a:ext cx="89280" cy="150952"/>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Ink 15">
                  <a:extLst>
                    <a:ext uri="{FF2B5EF4-FFF2-40B4-BE49-F238E27FC236}">
                      <a16:creationId xmlns:a16="http://schemas.microsoft.com/office/drawing/2014/main" id="{71C3F904-52FC-7DEE-1B30-FABEE55C9D0D}"/>
                    </a:ext>
                  </a:extLst>
                </p14:cNvPr>
                <p14:cNvContentPartPr/>
                <p14:nvPr/>
              </p14:nvContentPartPr>
              <p14:xfrm>
                <a:off x="8687221" y="5648868"/>
                <a:ext cx="31320" cy="143280"/>
              </p14:xfrm>
            </p:contentPart>
          </mc:Choice>
          <mc:Fallback>
            <p:pic>
              <p:nvPicPr>
                <p:cNvPr id="16" name="Ink 15">
                  <a:extLst>
                    <a:ext uri="{FF2B5EF4-FFF2-40B4-BE49-F238E27FC236}">
                      <a16:creationId xmlns:a16="http://schemas.microsoft.com/office/drawing/2014/main" id="{71C3F904-52FC-7DEE-1B30-FABEE55C9D0D}"/>
                    </a:ext>
                  </a:extLst>
                </p:cNvPr>
                <p:cNvPicPr/>
                <p:nvPr/>
              </p:nvPicPr>
              <p:blipFill>
                <a:blip r:embed="rId30"/>
                <a:stretch>
                  <a:fillRect/>
                </a:stretch>
              </p:blipFill>
              <p:spPr>
                <a:xfrm>
                  <a:off x="8669221" y="5631228"/>
                  <a:ext cx="669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Ink 16">
                  <a:extLst>
                    <a:ext uri="{FF2B5EF4-FFF2-40B4-BE49-F238E27FC236}">
                      <a16:creationId xmlns:a16="http://schemas.microsoft.com/office/drawing/2014/main" id="{603E18C2-14AE-86F3-A17C-823421CA2F35}"/>
                    </a:ext>
                  </a:extLst>
                </p14:cNvPr>
                <p14:cNvContentPartPr/>
                <p14:nvPr/>
              </p14:nvContentPartPr>
              <p14:xfrm>
                <a:off x="8768941" y="5383188"/>
                <a:ext cx="21600" cy="112680"/>
              </p14:xfrm>
            </p:contentPart>
          </mc:Choice>
          <mc:Fallback>
            <p:pic>
              <p:nvPicPr>
                <p:cNvPr id="17" name="Ink 16">
                  <a:extLst>
                    <a:ext uri="{FF2B5EF4-FFF2-40B4-BE49-F238E27FC236}">
                      <a16:creationId xmlns:a16="http://schemas.microsoft.com/office/drawing/2014/main" id="{603E18C2-14AE-86F3-A17C-823421CA2F35}"/>
                    </a:ext>
                  </a:extLst>
                </p:cNvPr>
                <p:cNvPicPr/>
                <p:nvPr/>
              </p:nvPicPr>
              <p:blipFill>
                <a:blip r:embed="rId32"/>
                <a:stretch>
                  <a:fillRect/>
                </a:stretch>
              </p:blipFill>
              <p:spPr>
                <a:xfrm>
                  <a:off x="8750636" y="5365548"/>
                  <a:ext cx="57844" cy="148320"/>
                </a:xfrm>
                <a:prstGeom prst="rect">
                  <a:avLst/>
                </a:prstGeom>
              </p:spPr>
            </p:pic>
          </mc:Fallback>
        </mc:AlternateContent>
        <p:grpSp>
          <p:nvGrpSpPr>
            <p:cNvPr id="18" name="Group 17">
              <a:extLst>
                <a:ext uri="{FF2B5EF4-FFF2-40B4-BE49-F238E27FC236}">
                  <a16:creationId xmlns:a16="http://schemas.microsoft.com/office/drawing/2014/main" id="{B4054F28-CE48-1856-3FF2-B73E302AB81D}"/>
                </a:ext>
              </a:extLst>
            </p:cNvPr>
            <p:cNvGrpSpPr/>
            <p:nvPr/>
          </p:nvGrpSpPr>
          <p:grpSpPr>
            <a:xfrm>
              <a:off x="8833021" y="3772908"/>
              <a:ext cx="208440" cy="1375920"/>
              <a:chOff x="8833021" y="3772908"/>
              <a:chExt cx="208440" cy="1375920"/>
            </a:xfrm>
          </p:grpSpPr>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742C0A51-961D-E5D2-46F5-DFC539E98BD6}"/>
                      </a:ext>
                    </a:extLst>
                  </p14:cNvPr>
                  <p14:cNvContentPartPr/>
                  <p14:nvPr/>
                </p14:nvContentPartPr>
                <p14:xfrm>
                  <a:off x="8833021" y="5021388"/>
                  <a:ext cx="360" cy="127440"/>
                </p14:xfrm>
              </p:contentPart>
            </mc:Choice>
            <mc:Fallback xmlns="">
              <p:pic>
                <p:nvPicPr>
                  <p:cNvPr id="19" name="Ink 18">
                    <a:extLst>
                      <a:ext uri="{FF2B5EF4-FFF2-40B4-BE49-F238E27FC236}">
                        <a16:creationId xmlns:a16="http://schemas.microsoft.com/office/drawing/2014/main" id="{742C0A51-961D-E5D2-46F5-DFC539E98BD6}"/>
                      </a:ext>
                    </a:extLst>
                  </p:cNvPr>
                  <p:cNvPicPr/>
                  <p:nvPr/>
                </p:nvPicPr>
                <p:blipFill>
                  <a:blip r:embed="rId34"/>
                  <a:stretch>
                    <a:fillRect/>
                  </a:stretch>
                </p:blipFill>
                <p:spPr>
                  <a:xfrm>
                    <a:off x="8815021" y="5003748"/>
                    <a:ext cx="36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D3D4B4A0-84C9-F42E-BB62-4FF369A77385}"/>
                      </a:ext>
                    </a:extLst>
                  </p14:cNvPr>
                  <p14:cNvContentPartPr/>
                  <p14:nvPr/>
                </p14:nvContentPartPr>
                <p14:xfrm>
                  <a:off x="8867221" y="4593348"/>
                  <a:ext cx="34920" cy="255600"/>
                </p14:xfrm>
              </p:contentPart>
            </mc:Choice>
            <mc:Fallback xmlns="">
              <p:pic>
                <p:nvPicPr>
                  <p:cNvPr id="20" name="Ink 19">
                    <a:extLst>
                      <a:ext uri="{FF2B5EF4-FFF2-40B4-BE49-F238E27FC236}">
                        <a16:creationId xmlns:a16="http://schemas.microsoft.com/office/drawing/2014/main" id="{D3D4B4A0-84C9-F42E-BB62-4FF369A77385}"/>
                      </a:ext>
                    </a:extLst>
                  </p:cNvPr>
                  <p:cNvPicPr/>
                  <p:nvPr/>
                </p:nvPicPr>
                <p:blipFill>
                  <a:blip r:embed="rId36"/>
                  <a:stretch>
                    <a:fillRect/>
                  </a:stretch>
                </p:blipFill>
                <p:spPr>
                  <a:xfrm>
                    <a:off x="8849221" y="4575708"/>
                    <a:ext cx="70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1ACE663C-CD20-588C-8366-1CA1034FDDA7}"/>
                      </a:ext>
                    </a:extLst>
                  </p14:cNvPr>
                  <p14:cNvContentPartPr/>
                  <p14:nvPr/>
                </p14:nvContentPartPr>
                <p14:xfrm>
                  <a:off x="8948941" y="4213908"/>
                  <a:ext cx="14400" cy="227160"/>
                </p14:xfrm>
              </p:contentPart>
            </mc:Choice>
            <mc:Fallback xmlns="">
              <p:pic>
                <p:nvPicPr>
                  <p:cNvPr id="21" name="Ink 20">
                    <a:extLst>
                      <a:ext uri="{FF2B5EF4-FFF2-40B4-BE49-F238E27FC236}">
                        <a16:creationId xmlns:a16="http://schemas.microsoft.com/office/drawing/2014/main" id="{1ACE663C-CD20-588C-8366-1CA1034FDDA7}"/>
                      </a:ext>
                    </a:extLst>
                  </p:cNvPr>
                  <p:cNvPicPr/>
                  <p:nvPr/>
                </p:nvPicPr>
                <p:blipFill>
                  <a:blip r:embed="rId38"/>
                  <a:stretch>
                    <a:fillRect/>
                  </a:stretch>
                </p:blipFill>
                <p:spPr>
                  <a:xfrm>
                    <a:off x="8931301" y="4196268"/>
                    <a:ext cx="500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411A0F9D-B4B7-355A-9667-2776B49DBED4}"/>
                      </a:ext>
                    </a:extLst>
                  </p14:cNvPr>
                  <p14:cNvContentPartPr/>
                  <p14:nvPr/>
                </p14:nvContentPartPr>
                <p14:xfrm>
                  <a:off x="9020941" y="3772908"/>
                  <a:ext cx="20520" cy="244800"/>
                </p14:xfrm>
              </p:contentPart>
            </mc:Choice>
            <mc:Fallback xmlns="">
              <p:pic>
                <p:nvPicPr>
                  <p:cNvPr id="23" name="Ink 22">
                    <a:extLst>
                      <a:ext uri="{FF2B5EF4-FFF2-40B4-BE49-F238E27FC236}">
                        <a16:creationId xmlns:a16="http://schemas.microsoft.com/office/drawing/2014/main" id="{411A0F9D-B4B7-355A-9667-2776B49DBED4}"/>
                      </a:ext>
                    </a:extLst>
                  </p:cNvPr>
                  <p:cNvPicPr/>
                  <p:nvPr/>
                </p:nvPicPr>
                <p:blipFill>
                  <a:blip r:embed="rId40"/>
                  <a:stretch>
                    <a:fillRect/>
                  </a:stretch>
                </p:blipFill>
                <p:spPr>
                  <a:xfrm>
                    <a:off x="9003301" y="3755268"/>
                    <a:ext cx="56160" cy="280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24" name="Ink 23">
                  <a:extLst>
                    <a:ext uri="{FF2B5EF4-FFF2-40B4-BE49-F238E27FC236}">
                      <a16:creationId xmlns:a16="http://schemas.microsoft.com/office/drawing/2014/main" id="{5458C7D7-612B-F44E-5D50-6A4BF9D05AFB}"/>
                    </a:ext>
                  </a:extLst>
                </p14:cNvPr>
                <p14:cNvContentPartPr/>
                <p14:nvPr/>
              </p14:nvContentPartPr>
              <p14:xfrm>
                <a:off x="9079621" y="3309588"/>
                <a:ext cx="34200" cy="240480"/>
              </p14:xfrm>
            </p:contentPart>
          </mc:Choice>
          <mc:Fallback>
            <p:pic>
              <p:nvPicPr>
                <p:cNvPr id="24" name="Ink 23">
                  <a:extLst>
                    <a:ext uri="{FF2B5EF4-FFF2-40B4-BE49-F238E27FC236}">
                      <a16:creationId xmlns:a16="http://schemas.microsoft.com/office/drawing/2014/main" id="{5458C7D7-612B-F44E-5D50-6A4BF9D05AFB}"/>
                    </a:ext>
                  </a:extLst>
                </p:cNvPr>
                <p:cNvPicPr/>
                <p:nvPr/>
              </p:nvPicPr>
              <p:blipFill>
                <a:blip r:embed="rId42"/>
                <a:stretch>
                  <a:fillRect/>
                </a:stretch>
              </p:blipFill>
              <p:spPr>
                <a:xfrm>
                  <a:off x="9061621" y="3291615"/>
                  <a:ext cx="69840" cy="276067"/>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 name="Ink 24">
                  <a:extLst>
                    <a:ext uri="{FF2B5EF4-FFF2-40B4-BE49-F238E27FC236}">
                      <a16:creationId xmlns:a16="http://schemas.microsoft.com/office/drawing/2014/main" id="{669EC9D5-1AF1-E496-FAAD-F8C488765C45}"/>
                    </a:ext>
                  </a:extLst>
                </p14:cNvPr>
                <p14:cNvContentPartPr/>
                <p14:nvPr/>
              </p14:nvContentPartPr>
              <p14:xfrm>
                <a:off x="9204901" y="5310468"/>
                <a:ext cx="360" cy="360"/>
              </p14:xfrm>
            </p:contentPart>
          </mc:Choice>
          <mc:Fallback>
            <p:pic>
              <p:nvPicPr>
                <p:cNvPr id="25" name="Ink 24">
                  <a:extLst>
                    <a:ext uri="{FF2B5EF4-FFF2-40B4-BE49-F238E27FC236}">
                      <a16:creationId xmlns:a16="http://schemas.microsoft.com/office/drawing/2014/main" id="{669EC9D5-1AF1-E496-FAAD-F8C488765C45}"/>
                    </a:ext>
                  </a:extLst>
                </p:cNvPr>
                <p:cNvPicPr/>
                <p:nvPr/>
              </p:nvPicPr>
              <p:blipFill>
                <a:blip r:embed="rId44"/>
                <a:stretch>
                  <a:fillRect/>
                </a:stretch>
              </p:blipFill>
              <p:spPr>
                <a:xfrm>
                  <a:off x="9186901" y="5292828"/>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6" name="Ink 25">
                  <a:extLst>
                    <a:ext uri="{FF2B5EF4-FFF2-40B4-BE49-F238E27FC236}">
                      <a16:creationId xmlns:a16="http://schemas.microsoft.com/office/drawing/2014/main" id="{69967111-4E77-39E9-857A-FB7DC714B3C1}"/>
                    </a:ext>
                  </a:extLst>
                </p14:cNvPr>
                <p14:cNvContentPartPr/>
                <p14:nvPr/>
              </p14:nvContentPartPr>
              <p14:xfrm>
                <a:off x="9542221" y="5310468"/>
                <a:ext cx="360" cy="360"/>
              </p14:xfrm>
            </p:contentPart>
          </mc:Choice>
          <mc:Fallback>
            <p:pic>
              <p:nvPicPr>
                <p:cNvPr id="26" name="Ink 25">
                  <a:extLst>
                    <a:ext uri="{FF2B5EF4-FFF2-40B4-BE49-F238E27FC236}">
                      <a16:creationId xmlns:a16="http://schemas.microsoft.com/office/drawing/2014/main" id="{69967111-4E77-39E9-857A-FB7DC714B3C1}"/>
                    </a:ext>
                  </a:extLst>
                </p:cNvPr>
                <p:cNvPicPr/>
                <p:nvPr/>
              </p:nvPicPr>
              <p:blipFill>
                <a:blip r:embed="rId44"/>
                <a:stretch>
                  <a:fillRect/>
                </a:stretch>
              </p:blipFill>
              <p:spPr>
                <a:xfrm>
                  <a:off x="9524221" y="5292828"/>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5C5B8D87-B8CF-280B-63BA-6294178FCE38}"/>
                    </a:ext>
                  </a:extLst>
                </p14:cNvPr>
                <p14:cNvContentPartPr/>
                <p14:nvPr/>
              </p14:nvContentPartPr>
              <p14:xfrm>
                <a:off x="9994741" y="5310468"/>
                <a:ext cx="360" cy="360"/>
              </p14:xfrm>
            </p:contentPart>
          </mc:Choice>
          <mc:Fallback>
            <p:pic>
              <p:nvPicPr>
                <p:cNvPr id="27" name="Ink 26">
                  <a:extLst>
                    <a:ext uri="{FF2B5EF4-FFF2-40B4-BE49-F238E27FC236}">
                      <a16:creationId xmlns:a16="http://schemas.microsoft.com/office/drawing/2014/main" id="{5C5B8D87-B8CF-280B-63BA-6294178FCE38}"/>
                    </a:ext>
                  </a:extLst>
                </p:cNvPr>
                <p:cNvPicPr/>
                <p:nvPr/>
              </p:nvPicPr>
              <p:blipFill>
                <a:blip r:embed="rId44"/>
                <a:stretch>
                  <a:fillRect/>
                </a:stretch>
              </p:blipFill>
              <p:spPr>
                <a:xfrm>
                  <a:off x="9976741" y="5292828"/>
                  <a:ext cx="360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28" name="Ink 27">
                <a:extLst>
                  <a:ext uri="{FF2B5EF4-FFF2-40B4-BE49-F238E27FC236}">
                    <a16:creationId xmlns:a16="http://schemas.microsoft.com/office/drawing/2014/main" id="{5BFEB6FC-9794-2E19-E0D0-0EF3126C35BA}"/>
                  </a:ext>
                </a:extLst>
              </p14:cNvPr>
              <p14:cNvContentPartPr/>
              <p14:nvPr/>
            </p14:nvContentPartPr>
            <p14:xfrm>
              <a:off x="585439" y="6519652"/>
              <a:ext cx="1728000" cy="38520"/>
            </p14:xfrm>
          </p:contentPart>
        </mc:Choice>
        <mc:Fallback>
          <p:pic>
            <p:nvPicPr>
              <p:cNvPr id="28" name="Ink 27">
                <a:extLst>
                  <a:ext uri="{FF2B5EF4-FFF2-40B4-BE49-F238E27FC236}">
                    <a16:creationId xmlns:a16="http://schemas.microsoft.com/office/drawing/2014/main" id="{5BFEB6FC-9794-2E19-E0D0-0EF3126C35BA}"/>
                  </a:ext>
                </a:extLst>
              </p:cNvPr>
              <p:cNvPicPr/>
              <p:nvPr/>
            </p:nvPicPr>
            <p:blipFill>
              <a:blip r:embed="rId48"/>
              <a:stretch>
                <a:fillRect/>
              </a:stretch>
            </p:blipFill>
            <p:spPr>
              <a:xfrm>
                <a:off x="567439" y="6502012"/>
                <a:ext cx="1763640" cy="74160"/>
              </a:xfrm>
              <a:prstGeom prst="rect">
                <a:avLst/>
              </a:prstGeom>
            </p:spPr>
          </p:pic>
        </mc:Fallback>
      </mc:AlternateContent>
      <p:sp>
        <p:nvSpPr>
          <p:cNvPr id="29" name="Slide Number Placeholder 28">
            <a:extLst>
              <a:ext uri="{FF2B5EF4-FFF2-40B4-BE49-F238E27FC236}">
                <a16:creationId xmlns:a16="http://schemas.microsoft.com/office/drawing/2014/main" id="{E45135F6-4EF0-C498-8A29-4FE7CA814125}"/>
              </a:ext>
            </a:extLst>
          </p:cNvPr>
          <p:cNvSpPr>
            <a:spLocks noGrp="1"/>
          </p:cNvSpPr>
          <p:nvPr>
            <p:ph type="sldNum" sz="quarter" idx="12"/>
          </p:nvPr>
        </p:nvSpPr>
        <p:spPr/>
        <p:txBody>
          <a:bodyPr/>
          <a:lstStyle/>
          <a:p>
            <a:fld id="{475E1560-7126-406C-A531-3A398E8D0EEA}" type="slidenum">
              <a:rPr lang="en-US" smtClean="0"/>
              <a:t>22</a:t>
            </a:fld>
            <a:endParaRPr lang="en-US"/>
          </a:p>
        </p:txBody>
      </p:sp>
    </p:spTree>
    <p:extLst>
      <p:ext uri="{BB962C8B-B14F-4D97-AF65-F5344CB8AC3E}">
        <p14:creationId xmlns:p14="http://schemas.microsoft.com/office/powerpoint/2010/main" val="1582576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40B82CA-960F-1655-1EA1-CA427A86E8EC}"/>
              </a:ext>
            </a:extLst>
          </p:cNvPr>
          <p:cNvPicPr>
            <a:picLocks noChangeAspect="1"/>
          </p:cNvPicPr>
          <p:nvPr/>
        </p:nvPicPr>
        <p:blipFill>
          <a:blip r:embed="rId3"/>
          <a:stretch>
            <a:fillRect/>
          </a:stretch>
        </p:blipFill>
        <p:spPr>
          <a:xfrm>
            <a:off x="4419600" y="880726"/>
            <a:ext cx="7772400" cy="5785609"/>
          </a:xfrm>
          <a:prstGeom prst="rect">
            <a:avLst/>
          </a:prstGeom>
        </p:spPr>
      </p:pic>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6"/>
            <a:ext cx="3911930" cy="4351338"/>
          </a:xfrm>
        </p:spPr>
        <p:txBody>
          <a:bodyPr>
            <a:normAutofit/>
          </a:bodyPr>
          <a:lstStyle/>
          <a:p>
            <a:pPr>
              <a:lnSpc>
                <a:spcPct val="100000"/>
              </a:lnSpc>
            </a:pPr>
            <a:r>
              <a:rPr lang="en-US" sz="2000" b="1" dirty="0" err="1">
                <a:latin typeface="Helvetica Neue Light" panose="020B0702040204020203" pitchFamily="34" charset="0"/>
                <a:ea typeface="Helvetica Neue Light" panose="020B0702040204020203" pitchFamily="34" charset="0"/>
                <a:cs typeface="Helvetica Neue" panose="020B0502040204020203" pitchFamily="34" charset="0"/>
              </a:rPr>
              <a:t>Kuang</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 &amp; Keating (2014)</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Used to identify the main factors of </a:t>
            </a:r>
            <a:r>
              <a:rPr lang="en-US" sz="2000" b="1" i="1" dirty="0">
                <a:latin typeface="Helvetica Neue Light" panose="020B0702040204020203" pitchFamily="34" charset="0"/>
                <a:ea typeface="Helvetica Neue Light" panose="020B0702040204020203" pitchFamily="34" charset="0"/>
                <a:cs typeface="Helvetica Neue" panose="020B0502040204020203" pitchFamily="34" charset="0"/>
              </a:rPr>
              <a:t>variability</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 in the EGG pulses</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PCA</a:t>
            </a:r>
          </a:p>
        </p:txBody>
      </p:sp>
      <p:sp>
        <p:nvSpPr>
          <p:cNvPr id="31" name="Slide Number Placeholder 30">
            <a:extLst>
              <a:ext uri="{FF2B5EF4-FFF2-40B4-BE49-F238E27FC236}">
                <a16:creationId xmlns:a16="http://schemas.microsoft.com/office/drawing/2014/main" id="{4B6E36B8-4998-B395-03E6-3D8E68CD7C4A}"/>
              </a:ext>
            </a:extLst>
          </p:cNvPr>
          <p:cNvSpPr>
            <a:spLocks noGrp="1"/>
          </p:cNvSpPr>
          <p:nvPr>
            <p:ph type="sldNum" sz="quarter" idx="12"/>
          </p:nvPr>
        </p:nvSpPr>
        <p:spPr/>
        <p:txBody>
          <a:bodyPr/>
          <a:lstStyle/>
          <a:p>
            <a:fld id="{475E1560-7126-406C-A531-3A398E8D0EEA}" type="slidenum">
              <a:rPr lang="en-US" smtClean="0"/>
              <a:t>23</a:t>
            </a:fld>
            <a:endParaRPr lang="en-US"/>
          </a:p>
        </p:txBody>
      </p:sp>
    </p:spTree>
    <p:extLst>
      <p:ext uri="{BB962C8B-B14F-4D97-AF65-F5344CB8AC3E}">
        <p14:creationId xmlns:p14="http://schemas.microsoft.com/office/powerpoint/2010/main" val="2389547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6"/>
            <a:ext cx="3626922" cy="4351338"/>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Carignan et al. (2015)</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Brighter pixels are indicative of tissue in MR images and darker pixels are indicative of bone or air.</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Similar to previous use of PCA for </a:t>
            </a:r>
            <a:r>
              <a:rPr lang="en-US" sz="2000" b="1" i="1" dirty="0">
                <a:latin typeface="Helvetica Neue Light" panose="020B0702040204020203" pitchFamily="34" charset="0"/>
                <a:ea typeface="Helvetica Neue Light" panose="020B0702040204020203" pitchFamily="34" charset="0"/>
                <a:cs typeface="Helvetica Neue" panose="020B0502040204020203" pitchFamily="34" charset="0"/>
              </a:rPr>
              <a:t>face recognition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and feature extraction of lingual configurations in </a:t>
            </a:r>
            <a:r>
              <a:rPr lang="en-US" sz="2000" b="1" i="1" dirty="0">
                <a:latin typeface="Helvetica Neue Light" panose="020B0702040204020203" pitchFamily="34" charset="0"/>
                <a:ea typeface="Helvetica Neue Light" panose="020B0702040204020203" pitchFamily="34" charset="0"/>
                <a:cs typeface="Helvetica Neue" panose="020B0502040204020203" pitchFamily="34" charset="0"/>
              </a:rPr>
              <a:t>ultrasound</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 images</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PCA</a:t>
            </a:r>
          </a:p>
        </p:txBody>
      </p:sp>
      <p:pic>
        <p:nvPicPr>
          <p:cNvPr id="3" name="Picture 2">
            <a:extLst>
              <a:ext uri="{FF2B5EF4-FFF2-40B4-BE49-F238E27FC236}">
                <a16:creationId xmlns:a16="http://schemas.microsoft.com/office/drawing/2014/main" id="{B2556D49-4741-D4E7-A51C-BA9B6163075E}"/>
              </a:ext>
            </a:extLst>
          </p:cNvPr>
          <p:cNvPicPr>
            <a:picLocks noChangeAspect="1"/>
          </p:cNvPicPr>
          <p:nvPr/>
        </p:nvPicPr>
        <p:blipFill>
          <a:blip r:embed="rId3"/>
          <a:stretch>
            <a:fillRect/>
          </a:stretch>
        </p:blipFill>
        <p:spPr>
          <a:xfrm>
            <a:off x="4307792" y="1416520"/>
            <a:ext cx="7772400" cy="3014986"/>
          </a:xfrm>
          <a:prstGeom prst="rect">
            <a:avLst/>
          </a:prstGeom>
        </p:spPr>
      </p:pic>
      <p:sp>
        <p:nvSpPr>
          <p:cNvPr id="6" name="Slide Number Placeholder 5">
            <a:extLst>
              <a:ext uri="{FF2B5EF4-FFF2-40B4-BE49-F238E27FC236}">
                <a16:creationId xmlns:a16="http://schemas.microsoft.com/office/drawing/2014/main" id="{87691D9D-97A9-2974-2493-16915D00A995}"/>
              </a:ext>
            </a:extLst>
          </p:cNvPr>
          <p:cNvSpPr>
            <a:spLocks noGrp="1"/>
          </p:cNvSpPr>
          <p:nvPr>
            <p:ph type="sldNum" sz="quarter" idx="12"/>
          </p:nvPr>
        </p:nvSpPr>
        <p:spPr/>
        <p:txBody>
          <a:bodyPr/>
          <a:lstStyle/>
          <a:p>
            <a:fld id="{475E1560-7126-406C-A531-3A398E8D0EEA}" type="slidenum">
              <a:rPr lang="en-US" smtClean="0"/>
              <a:t>24</a:t>
            </a:fld>
            <a:endParaRPr lang="en-US"/>
          </a:p>
        </p:txBody>
      </p:sp>
      <p:sp>
        <p:nvSpPr>
          <p:cNvPr id="8" name="Content Placeholder 21">
            <a:extLst>
              <a:ext uri="{FF2B5EF4-FFF2-40B4-BE49-F238E27FC236}">
                <a16:creationId xmlns:a16="http://schemas.microsoft.com/office/drawing/2014/main" id="{48543738-2E67-467E-CB99-D38B4F1F4745}"/>
              </a:ext>
            </a:extLst>
          </p:cNvPr>
          <p:cNvSpPr txBox="1">
            <a:spLocks/>
          </p:cNvSpPr>
          <p:nvPr/>
        </p:nvSpPr>
        <p:spPr>
          <a:xfrm>
            <a:off x="4805062" y="4682331"/>
            <a:ext cx="67778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Each PCA model included one set of n pixel intensities (columns/variables) for each of m images (rows/observations) in the corpus for each MR slice.</a:t>
            </a:r>
          </a:p>
        </p:txBody>
      </p:sp>
    </p:spTree>
    <p:extLst>
      <p:ext uri="{BB962C8B-B14F-4D97-AF65-F5344CB8AC3E}">
        <p14:creationId xmlns:p14="http://schemas.microsoft.com/office/powerpoint/2010/main" val="1677566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6"/>
            <a:ext cx="3626922" cy="4351338"/>
          </a:xfrm>
        </p:spPr>
        <p:txBody>
          <a:bodyPr>
            <a:normAutofit/>
          </a:bodyPr>
          <a:lstStyle/>
          <a:p>
            <a:pPr>
              <a:lnSpc>
                <a:spcPct val="100000"/>
              </a:lnSpc>
            </a:pPr>
            <a:r>
              <a:rPr lang="en-US" sz="2000" b="1" dirty="0" err="1">
                <a:latin typeface="Helvetica Neue Light" panose="020B0702040204020203" pitchFamily="34" charset="0"/>
                <a:ea typeface="Helvetica Neue Light" panose="020B0702040204020203" pitchFamily="34" charset="0"/>
                <a:cs typeface="Helvetica Neue" panose="020B0502040204020203" pitchFamily="34" charset="0"/>
              </a:rPr>
              <a:t>Beddor</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 et al. (2018)</a:t>
            </a:r>
          </a:p>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PCs of nasal airflows in coarticulatory nasal vowels</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PCA</a:t>
            </a:r>
          </a:p>
        </p:txBody>
      </p:sp>
      <p:sp>
        <p:nvSpPr>
          <p:cNvPr id="6" name="Slide Number Placeholder 5">
            <a:extLst>
              <a:ext uri="{FF2B5EF4-FFF2-40B4-BE49-F238E27FC236}">
                <a16:creationId xmlns:a16="http://schemas.microsoft.com/office/drawing/2014/main" id="{87691D9D-97A9-2974-2493-16915D00A995}"/>
              </a:ext>
            </a:extLst>
          </p:cNvPr>
          <p:cNvSpPr>
            <a:spLocks noGrp="1"/>
          </p:cNvSpPr>
          <p:nvPr>
            <p:ph type="sldNum" sz="quarter" idx="12"/>
          </p:nvPr>
        </p:nvSpPr>
        <p:spPr/>
        <p:txBody>
          <a:bodyPr/>
          <a:lstStyle/>
          <a:p>
            <a:fld id="{475E1560-7126-406C-A531-3A398E8D0EEA}" type="slidenum">
              <a:rPr lang="en-US" smtClean="0"/>
              <a:t>25</a:t>
            </a:fld>
            <a:endParaRPr lang="en-US"/>
          </a:p>
        </p:txBody>
      </p:sp>
      <p:pic>
        <p:nvPicPr>
          <p:cNvPr id="1026" name="Picture 2" descr="Figure 4. Mean normalized nasal airflow values (solid black line) for PC1 (left) and PC2 (right). Upper and lower dashed curves represent ±1 SD. The black line represents the average of the CVNC (voiced and voiceless) and NVN conditions from .">
            <a:extLst>
              <a:ext uri="{FF2B5EF4-FFF2-40B4-BE49-F238E27FC236}">
                <a16:creationId xmlns:a16="http://schemas.microsoft.com/office/drawing/2014/main" id="{41585B46-674E-B57D-0EC2-2E37E00D2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122" y="640388"/>
            <a:ext cx="6493604" cy="29957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5. Nasal airflow curves over time, averaged across CVNC (left) and NVN (right) productions, for the five speakers with the highest (solid gray lines) and the five speakers with the lowest (solid black lines) PC2 values. Dashed line: mean overall flow for CVNC or NVN.">
            <a:extLst>
              <a:ext uri="{FF2B5EF4-FFF2-40B4-BE49-F238E27FC236}">
                <a16:creationId xmlns:a16="http://schemas.microsoft.com/office/drawing/2014/main" id="{244117C2-AEA1-4643-9D93-8B32F45A5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892" y="3722243"/>
            <a:ext cx="6501225" cy="299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093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1">
            <a:extLst>
              <a:ext uri="{FF2B5EF4-FFF2-40B4-BE49-F238E27FC236}">
                <a16:creationId xmlns:a16="http://schemas.microsoft.com/office/drawing/2014/main" id="{8D932EDC-0620-8CC9-5532-0EE9D20375AA}"/>
              </a:ext>
            </a:extLst>
          </p:cNvPr>
          <p:cNvSpPr txBox="1">
            <a:spLocks/>
          </p:cNvSpPr>
          <p:nvPr/>
        </p:nvSpPr>
        <p:spPr>
          <a:xfrm>
            <a:off x="838200" y="16259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Typically used for multi-class classification</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Also a dimensionality reduction technique</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A </a:t>
            </a:r>
            <a:r>
              <a:rPr lang="en-US" sz="2400" i="1" dirty="0">
                <a:latin typeface="Helvetica Neue Light" panose="020B0702040204020203" pitchFamily="34" charset="0"/>
                <a:ea typeface="Helvetica Neue Light" panose="020B0702040204020203" pitchFamily="34" charset="0"/>
                <a:cs typeface="Helvetica Neue" panose="020B0502040204020203" pitchFamily="34" charset="0"/>
              </a:rPr>
              <a:t>linear</a:t>
            </a: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 combination of input features that optimizes class separability</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Unscaled data OK; need to be normally distributed</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Supervised algorithm: takes class labels into account</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LDA</a:t>
            </a:r>
          </a:p>
        </p:txBody>
      </p:sp>
      <p:sp>
        <p:nvSpPr>
          <p:cNvPr id="3" name="Slide Number Placeholder 2">
            <a:extLst>
              <a:ext uri="{FF2B5EF4-FFF2-40B4-BE49-F238E27FC236}">
                <a16:creationId xmlns:a16="http://schemas.microsoft.com/office/drawing/2014/main" id="{F4DBE767-7A70-773C-02F3-DA804D0B2C68}"/>
              </a:ext>
            </a:extLst>
          </p:cNvPr>
          <p:cNvSpPr>
            <a:spLocks noGrp="1"/>
          </p:cNvSpPr>
          <p:nvPr>
            <p:ph type="sldNum" sz="quarter" idx="12"/>
          </p:nvPr>
        </p:nvSpPr>
        <p:spPr/>
        <p:txBody>
          <a:bodyPr/>
          <a:lstStyle/>
          <a:p>
            <a:fld id="{475E1560-7126-406C-A531-3A398E8D0EEA}" type="slidenum">
              <a:rPr lang="en-US" smtClean="0"/>
              <a:t>26</a:t>
            </a:fld>
            <a:endParaRPr lang="en-US"/>
          </a:p>
        </p:txBody>
      </p:sp>
    </p:spTree>
    <p:extLst>
      <p:ext uri="{BB962C8B-B14F-4D97-AF65-F5344CB8AC3E}">
        <p14:creationId xmlns:p14="http://schemas.microsoft.com/office/powerpoint/2010/main" val="1009305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1">
            <a:extLst>
              <a:ext uri="{FF2B5EF4-FFF2-40B4-BE49-F238E27FC236}">
                <a16:creationId xmlns:a16="http://schemas.microsoft.com/office/drawing/2014/main" id="{8D932EDC-0620-8CC9-5532-0EE9D20375AA}"/>
              </a:ext>
            </a:extLst>
          </p:cNvPr>
          <p:cNvSpPr txBox="1">
            <a:spLocks/>
          </p:cNvSpPr>
          <p:nvPr/>
        </p:nvSpPr>
        <p:spPr>
          <a:xfrm>
            <a:off x="838201" y="1625936"/>
            <a:ext cx="34477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Wu et al. (2010)</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Accent identification using LDA trained on speech segments of different lengths</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LDA</a:t>
            </a:r>
          </a:p>
        </p:txBody>
      </p:sp>
      <p:sp>
        <p:nvSpPr>
          <p:cNvPr id="3" name="Slide Number Placeholder 2">
            <a:extLst>
              <a:ext uri="{FF2B5EF4-FFF2-40B4-BE49-F238E27FC236}">
                <a16:creationId xmlns:a16="http://schemas.microsoft.com/office/drawing/2014/main" id="{F4DBE767-7A70-773C-02F3-DA804D0B2C68}"/>
              </a:ext>
            </a:extLst>
          </p:cNvPr>
          <p:cNvSpPr>
            <a:spLocks noGrp="1"/>
          </p:cNvSpPr>
          <p:nvPr>
            <p:ph type="sldNum" sz="quarter" idx="12"/>
          </p:nvPr>
        </p:nvSpPr>
        <p:spPr/>
        <p:txBody>
          <a:bodyPr/>
          <a:lstStyle/>
          <a:p>
            <a:fld id="{475E1560-7126-406C-A531-3A398E8D0EEA}" type="slidenum">
              <a:rPr lang="en-US" smtClean="0"/>
              <a:t>27</a:t>
            </a:fld>
            <a:endParaRPr lang="en-US"/>
          </a:p>
        </p:txBody>
      </p:sp>
      <p:pic>
        <p:nvPicPr>
          <p:cNvPr id="4" name="Picture 3">
            <a:extLst>
              <a:ext uri="{FF2B5EF4-FFF2-40B4-BE49-F238E27FC236}">
                <a16:creationId xmlns:a16="http://schemas.microsoft.com/office/drawing/2014/main" id="{00B2FE78-22AF-8998-1975-04A50BCAD78B}"/>
              </a:ext>
            </a:extLst>
          </p:cNvPr>
          <p:cNvPicPr>
            <a:picLocks noChangeAspect="1"/>
          </p:cNvPicPr>
          <p:nvPr/>
        </p:nvPicPr>
        <p:blipFill>
          <a:blip r:embed="rId3"/>
          <a:stretch>
            <a:fillRect/>
          </a:stretch>
        </p:blipFill>
        <p:spPr>
          <a:xfrm>
            <a:off x="4285984" y="322992"/>
            <a:ext cx="7772400" cy="6072553"/>
          </a:xfrm>
          <a:prstGeom prst="rect">
            <a:avLst/>
          </a:prstGeom>
        </p:spPr>
      </p:pic>
    </p:spTree>
    <p:extLst>
      <p:ext uri="{BB962C8B-B14F-4D97-AF65-F5344CB8AC3E}">
        <p14:creationId xmlns:p14="http://schemas.microsoft.com/office/powerpoint/2010/main" val="32638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1">
            <a:extLst>
              <a:ext uri="{FF2B5EF4-FFF2-40B4-BE49-F238E27FC236}">
                <a16:creationId xmlns:a16="http://schemas.microsoft.com/office/drawing/2014/main" id="{8D932EDC-0620-8CC9-5532-0EE9D20375AA}"/>
              </a:ext>
            </a:extLst>
          </p:cNvPr>
          <p:cNvSpPr txBox="1">
            <a:spLocks/>
          </p:cNvSpPr>
          <p:nvPr/>
        </p:nvSpPr>
        <p:spPr>
          <a:xfrm>
            <a:off x="838200" y="1625936"/>
            <a:ext cx="381692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err="1">
                <a:latin typeface="Helvetica Neue Light" panose="020B0702040204020203" pitchFamily="34" charset="0"/>
                <a:ea typeface="Helvetica Neue Light" panose="020B0702040204020203" pitchFamily="34" charset="0"/>
                <a:cs typeface="Helvetica Neue" panose="020B0502040204020203" pitchFamily="34" charset="0"/>
              </a:rPr>
              <a:t>Arjmandi</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 &amp; </a:t>
            </a:r>
            <a:r>
              <a:rPr lang="en-US" sz="2000" b="1" dirty="0" err="1">
                <a:latin typeface="Helvetica Neue Light" panose="020B0702040204020203" pitchFamily="34" charset="0"/>
                <a:ea typeface="Helvetica Neue Light" panose="020B0702040204020203" pitchFamily="34" charset="0"/>
                <a:cs typeface="Helvetica Neue" panose="020B0502040204020203" pitchFamily="34" charset="0"/>
              </a:rPr>
              <a:t>Pooyan</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 (2011)</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Pathological voice quality assessment using PCA &amp; LDA</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Data: time-frequency localized coefficients of speech signals</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LDA</a:t>
            </a:r>
          </a:p>
        </p:txBody>
      </p:sp>
      <p:sp>
        <p:nvSpPr>
          <p:cNvPr id="3" name="Slide Number Placeholder 2">
            <a:extLst>
              <a:ext uri="{FF2B5EF4-FFF2-40B4-BE49-F238E27FC236}">
                <a16:creationId xmlns:a16="http://schemas.microsoft.com/office/drawing/2014/main" id="{F4DBE767-7A70-773C-02F3-DA804D0B2C68}"/>
              </a:ext>
            </a:extLst>
          </p:cNvPr>
          <p:cNvSpPr>
            <a:spLocks noGrp="1"/>
          </p:cNvSpPr>
          <p:nvPr>
            <p:ph type="sldNum" sz="quarter" idx="12"/>
          </p:nvPr>
        </p:nvSpPr>
        <p:spPr/>
        <p:txBody>
          <a:bodyPr/>
          <a:lstStyle/>
          <a:p>
            <a:fld id="{475E1560-7126-406C-A531-3A398E8D0EEA}" type="slidenum">
              <a:rPr lang="en-US" smtClean="0"/>
              <a:t>28</a:t>
            </a:fld>
            <a:endParaRPr lang="en-US"/>
          </a:p>
        </p:txBody>
      </p:sp>
      <p:pic>
        <p:nvPicPr>
          <p:cNvPr id="5" name="Picture 4">
            <a:extLst>
              <a:ext uri="{FF2B5EF4-FFF2-40B4-BE49-F238E27FC236}">
                <a16:creationId xmlns:a16="http://schemas.microsoft.com/office/drawing/2014/main" id="{8BD25E90-18DE-C5A9-1EAC-0FBF99378F59}"/>
              </a:ext>
            </a:extLst>
          </p:cNvPr>
          <p:cNvPicPr>
            <a:picLocks noChangeAspect="1"/>
          </p:cNvPicPr>
          <p:nvPr/>
        </p:nvPicPr>
        <p:blipFill>
          <a:blip r:embed="rId3"/>
          <a:stretch>
            <a:fillRect/>
          </a:stretch>
        </p:blipFill>
        <p:spPr>
          <a:xfrm>
            <a:off x="4971472" y="1284718"/>
            <a:ext cx="5740400" cy="5372100"/>
          </a:xfrm>
          <a:prstGeom prst="rect">
            <a:avLst/>
          </a:prstGeom>
        </p:spPr>
      </p:pic>
    </p:spTree>
    <p:extLst>
      <p:ext uri="{BB962C8B-B14F-4D97-AF65-F5344CB8AC3E}">
        <p14:creationId xmlns:p14="http://schemas.microsoft.com/office/powerpoint/2010/main" val="3101857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1">
            <a:extLst>
              <a:ext uri="{FF2B5EF4-FFF2-40B4-BE49-F238E27FC236}">
                <a16:creationId xmlns:a16="http://schemas.microsoft.com/office/drawing/2014/main" id="{8D932EDC-0620-8CC9-5532-0EE9D20375AA}"/>
              </a:ext>
            </a:extLst>
          </p:cNvPr>
          <p:cNvSpPr txBox="1">
            <a:spLocks/>
          </p:cNvSpPr>
          <p:nvPr/>
        </p:nvSpPr>
        <p:spPr>
          <a:xfrm>
            <a:off x="838200" y="16259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When the decision surface is not linear, we can project the original values in lower dimensional space to some higher dimension.</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Idea: use kernel function to implicitly map the points in original lower dimensional space to some higher dimensional space in which the points are </a:t>
            </a:r>
            <a:r>
              <a:rPr lang="en-US" sz="2400" i="1" dirty="0">
                <a:latin typeface="Helvetica Neue Light" panose="020B0702040204020203" pitchFamily="34" charset="0"/>
                <a:ea typeface="Helvetica Neue Light" panose="020B0702040204020203" pitchFamily="34" charset="0"/>
                <a:cs typeface="Helvetica Neue" panose="020B0502040204020203" pitchFamily="34" charset="0"/>
              </a:rPr>
              <a:t>linearly separable</a:t>
            </a: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pic>
        <p:nvPicPr>
          <p:cNvPr id="3" name="Content Placeholder 2">
            <a:extLst>
              <a:ext uri="{FF2B5EF4-FFF2-40B4-BE49-F238E27FC236}">
                <a16:creationId xmlns:a16="http://schemas.microsoft.com/office/drawing/2014/main" id="{DD1EE790-CE17-41C9-0209-EF9A26C6F8B9}"/>
              </a:ext>
            </a:extLst>
          </p:cNvPr>
          <p:cNvPicPr>
            <a:picLocks noGrp="1" noChangeAspect="1"/>
          </p:cNvPicPr>
          <p:nvPr>
            <p:ph idx="1"/>
          </p:nvPr>
        </p:nvPicPr>
        <p:blipFill>
          <a:blip r:embed="rId3"/>
          <a:stretch>
            <a:fillRect/>
          </a:stretch>
        </p:blipFill>
        <p:spPr>
          <a:xfrm>
            <a:off x="3056760" y="3801605"/>
            <a:ext cx="6070600" cy="2197100"/>
          </a:xfrm>
          <a:prstGeom prst="rect">
            <a:avLst/>
          </a:prstGeom>
        </p:spPr>
      </p:pic>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Kernel-PCA</a:t>
            </a:r>
          </a:p>
        </p:txBody>
      </p:sp>
      <p:sp>
        <p:nvSpPr>
          <p:cNvPr id="4" name="Slide Number Placeholder 3">
            <a:extLst>
              <a:ext uri="{FF2B5EF4-FFF2-40B4-BE49-F238E27FC236}">
                <a16:creationId xmlns:a16="http://schemas.microsoft.com/office/drawing/2014/main" id="{87C44012-6216-F030-6158-ACCF22F6C9D4}"/>
              </a:ext>
            </a:extLst>
          </p:cNvPr>
          <p:cNvSpPr>
            <a:spLocks noGrp="1"/>
          </p:cNvSpPr>
          <p:nvPr>
            <p:ph type="sldNum" sz="quarter" idx="12"/>
          </p:nvPr>
        </p:nvSpPr>
        <p:spPr/>
        <p:txBody>
          <a:bodyPr/>
          <a:lstStyle/>
          <a:p>
            <a:fld id="{475E1560-7126-406C-A531-3A398E8D0EEA}" type="slidenum">
              <a:rPr lang="en-US" smtClean="0"/>
              <a:t>29</a:t>
            </a:fld>
            <a:endParaRPr lang="en-US"/>
          </a:p>
        </p:txBody>
      </p:sp>
    </p:spTree>
    <p:extLst>
      <p:ext uri="{BB962C8B-B14F-4D97-AF65-F5344CB8AC3E}">
        <p14:creationId xmlns:p14="http://schemas.microsoft.com/office/powerpoint/2010/main" val="348605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Dimensionality</a:t>
            </a:r>
          </a:p>
        </p:txBody>
      </p:sp>
      <p:sp>
        <p:nvSpPr>
          <p:cNvPr id="3" name="Content Placeholder 21">
            <a:extLst>
              <a:ext uri="{FF2B5EF4-FFF2-40B4-BE49-F238E27FC236}">
                <a16:creationId xmlns:a16="http://schemas.microsoft.com/office/drawing/2014/main" id="{D83C928B-CFD5-CA49-7A36-3A65CE3980BB}"/>
              </a:ext>
            </a:extLst>
          </p:cNvPr>
          <p:cNvSpPr txBox="1">
            <a:spLocks/>
          </p:cNvSpPr>
          <p:nvPr/>
        </p:nvSpPr>
        <p:spPr>
          <a:xfrm>
            <a:off x="990600" y="17783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What is dimensionality?</a:t>
            </a:r>
          </a:p>
          <a:p>
            <a:pPr marL="457200" lvl="1" indent="0">
              <a:lnSpc>
                <a:spcPct val="100000"/>
              </a:lnSpc>
              <a:buNone/>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buFont typeface="Wingdings" pitchFamily="2" charset="2"/>
              <a:buChar char="ü"/>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When we fit a model with p predictors, we have to search for the parameters in a p-dimensional space</a:t>
            </a:r>
          </a:p>
          <a:p>
            <a:pPr lvl="1">
              <a:lnSpc>
                <a:spcPct val="100000"/>
              </a:lnSpc>
              <a:buFont typeface="Wingdings" pitchFamily="2" charset="2"/>
              <a:buChar char="ü"/>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buFont typeface="Wingdings" pitchFamily="2" charset="2"/>
              <a:buChar char="ü"/>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Each dimension is a “degree of freedom”</a:t>
            </a:r>
          </a:p>
          <a:p>
            <a:pPr lvl="1">
              <a:lnSpc>
                <a:spcPct val="100000"/>
              </a:lnSpc>
              <a:buFont typeface="Wingdings" pitchFamily="2" charset="2"/>
              <a:buChar char="ü"/>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buFont typeface="Wingdings" pitchFamily="2" charset="2"/>
              <a:buChar char="ü"/>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When the number of predictors becomes very large (high-dimensional data), overfitting becomes more likely</a:t>
            </a:r>
          </a:p>
          <a:p>
            <a:pPr lvl="1">
              <a:lnSpc>
                <a:spcPct val="100000"/>
              </a:lnSpc>
              <a:buFont typeface="Wingdings" pitchFamily="2" charset="2"/>
              <a:buChar char="ü"/>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buFont typeface="Wingdings" pitchFamily="2" charset="2"/>
              <a:buChar char="ü"/>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When p ≥ n, there are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more parameters than data points</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and we are in the high-dimensional regime</a:t>
            </a:r>
          </a:p>
          <a:p>
            <a:pPr marL="0" indent="0">
              <a:lnSpc>
                <a:spcPct val="100000"/>
              </a:lnSpc>
              <a:buNone/>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4" name="Slide Number Placeholder 3">
            <a:extLst>
              <a:ext uri="{FF2B5EF4-FFF2-40B4-BE49-F238E27FC236}">
                <a16:creationId xmlns:a16="http://schemas.microsoft.com/office/drawing/2014/main" id="{227A02CC-EB91-CD3A-2EAD-9E368A9786DD}"/>
              </a:ext>
            </a:extLst>
          </p:cNvPr>
          <p:cNvSpPr>
            <a:spLocks noGrp="1"/>
          </p:cNvSpPr>
          <p:nvPr>
            <p:ph type="sldNum" sz="quarter" idx="12"/>
          </p:nvPr>
        </p:nvSpPr>
        <p:spPr/>
        <p:txBody>
          <a:bodyPr/>
          <a:lstStyle/>
          <a:p>
            <a:fld id="{475E1560-7126-406C-A531-3A398E8D0EEA}" type="slidenum">
              <a:rPr lang="en-US" smtClean="0"/>
              <a:t>3</a:t>
            </a:fld>
            <a:endParaRPr lang="en-US"/>
          </a:p>
        </p:txBody>
      </p:sp>
    </p:spTree>
    <p:extLst>
      <p:ext uri="{BB962C8B-B14F-4D97-AF65-F5344CB8AC3E}">
        <p14:creationId xmlns:p14="http://schemas.microsoft.com/office/powerpoint/2010/main" val="380731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normAutofit/>
          </a:body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Non-linear</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Encoder-decoder system</a:t>
            </a: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Multiple layers</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Yang et al. (2018)</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Autoencoder</a:t>
            </a:r>
          </a:p>
        </p:txBody>
      </p:sp>
      <p:sp>
        <p:nvSpPr>
          <p:cNvPr id="7" name="Slide Number Placeholder 6">
            <a:extLst>
              <a:ext uri="{FF2B5EF4-FFF2-40B4-BE49-F238E27FC236}">
                <a16:creationId xmlns:a16="http://schemas.microsoft.com/office/drawing/2014/main" id="{EDCA7B50-C96C-9B9A-EF91-E1A76922726B}"/>
              </a:ext>
            </a:extLst>
          </p:cNvPr>
          <p:cNvSpPr>
            <a:spLocks noGrp="1"/>
          </p:cNvSpPr>
          <p:nvPr>
            <p:ph type="sldNum" sz="quarter" idx="12"/>
          </p:nvPr>
        </p:nvSpPr>
        <p:spPr/>
        <p:txBody>
          <a:bodyPr/>
          <a:lstStyle/>
          <a:p>
            <a:fld id="{475E1560-7126-406C-A531-3A398E8D0EEA}" type="slidenum">
              <a:rPr lang="en-US" smtClean="0"/>
              <a:t>30</a:t>
            </a:fld>
            <a:endParaRPr lang="en-US"/>
          </a:p>
        </p:txBody>
      </p:sp>
      <p:pic>
        <p:nvPicPr>
          <p:cNvPr id="8" name="Picture 7">
            <a:extLst>
              <a:ext uri="{FF2B5EF4-FFF2-40B4-BE49-F238E27FC236}">
                <a16:creationId xmlns:a16="http://schemas.microsoft.com/office/drawing/2014/main" id="{C35360ED-7D9C-B02A-2558-8478405763E5}"/>
              </a:ext>
            </a:extLst>
          </p:cNvPr>
          <p:cNvPicPr>
            <a:picLocks noChangeAspect="1"/>
          </p:cNvPicPr>
          <p:nvPr/>
        </p:nvPicPr>
        <p:blipFill>
          <a:blip r:embed="rId3"/>
          <a:stretch>
            <a:fillRect/>
          </a:stretch>
        </p:blipFill>
        <p:spPr>
          <a:xfrm>
            <a:off x="4984193" y="2402287"/>
            <a:ext cx="6365667" cy="3460406"/>
          </a:xfrm>
          <a:prstGeom prst="rect">
            <a:avLst/>
          </a:prstGeom>
        </p:spPr>
      </p:pic>
    </p:spTree>
    <p:extLst>
      <p:ext uri="{BB962C8B-B14F-4D97-AF65-F5344CB8AC3E}">
        <p14:creationId xmlns:p14="http://schemas.microsoft.com/office/powerpoint/2010/main" val="3137673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Multidimensional scaling (MDS)</a:t>
            </a:r>
          </a:p>
        </p:txBody>
      </p:sp>
      <p:sp>
        <p:nvSpPr>
          <p:cNvPr id="6" name="Content Placeholder 21">
            <a:extLst>
              <a:ext uri="{FF2B5EF4-FFF2-40B4-BE49-F238E27FC236}">
                <a16:creationId xmlns:a16="http://schemas.microsoft.com/office/drawing/2014/main" id="{53E1AABF-23D1-D84E-3A24-61678AFFA727}"/>
              </a:ext>
            </a:extLst>
          </p:cNvPr>
          <p:cNvSpPr>
            <a:spLocks noGrp="1"/>
          </p:cNvSpPr>
          <p:nvPr>
            <p:ph idx="1"/>
          </p:nvPr>
        </p:nvSpPr>
        <p:spPr>
          <a:xfrm>
            <a:off x="838200" y="1625935"/>
            <a:ext cx="10515600" cy="5120853"/>
          </a:xfrm>
        </p:spPr>
        <p:txBody>
          <a:bodyPr>
            <a:normAutofit/>
          </a:bodyPr>
          <a:lstStyle/>
          <a:p>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Non-linear</a:t>
            </a:r>
          </a:p>
          <a:p>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Preserve the distances between instances globally</a:t>
            </a:r>
          </a:p>
          <a:p>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Often operate on distance matrix</a:t>
            </a:r>
          </a:p>
          <a:p>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Similarity vs. dissimilarity among data</a:t>
            </a:r>
          </a:p>
          <a:p>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Suitable for data that form a continuum, rather than clearly separated groups</a:t>
            </a:r>
          </a:p>
          <a:p>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4" name="Slide Number Placeholder 3">
            <a:extLst>
              <a:ext uri="{FF2B5EF4-FFF2-40B4-BE49-F238E27FC236}">
                <a16:creationId xmlns:a16="http://schemas.microsoft.com/office/drawing/2014/main" id="{12EE958A-0A70-6B92-1459-21810FC535BF}"/>
              </a:ext>
            </a:extLst>
          </p:cNvPr>
          <p:cNvSpPr>
            <a:spLocks noGrp="1"/>
          </p:cNvSpPr>
          <p:nvPr>
            <p:ph type="sldNum" sz="quarter" idx="12"/>
          </p:nvPr>
        </p:nvSpPr>
        <p:spPr/>
        <p:txBody>
          <a:bodyPr/>
          <a:lstStyle/>
          <a:p>
            <a:fld id="{475E1560-7126-406C-A531-3A398E8D0EEA}" type="slidenum">
              <a:rPr lang="en-US" smtClean="0"/>
              <a:t>31</a:t>
            </a:fld>
            <a:endParaRPr lang="en-US"/>
          </a:p>
        </p:txBody>
      </p:sp>
    </p:spTree>
    <p:extLst>
      <p:ext uri="{BB962C8B-B14F-4D97-AF65-F5344CB8AC3E}">
        <p14:creationId xmlns:p14="http://schemas.microsoft.com/office/powerpoint/2010/main" val="3198064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MDS: </a:t>
            </a:r>
            <a:r>
              <a:rPr lang="en-US" dirty="0" err="1">
                <a:latin typeface="Helvetica Neue Light" panose="020B0702040204020203" pitchFamily="34" charset="0"/>
                <a:ea typeface="Helvetica Neue Light" panose="020B0702040204020203" pitchFamily="34" charset="0"/>
                <a:cs typeface="Helvetica Neue" panose="020B0502040204020203" pitchFamily="34" charset="0"/>
              </a:rPr>
              <a:t>d</a:t>
            </a:r>
            <a:r>
              <a:rPr lang="en-US" sz="3600" dirty="0" err="1">
                <a:latin typeface="Helvetica Neue Light" panose="020B0702040204020203" pitchFamily="34" charset="0"/>
                <a:ea typeface="Helvetica Neue Light" panose="020B0702040204020203" pitchFamily="34" charset="0"/>
                <a:cs typeface="Helvetica Neue" panose="020B0502040204020203" pitchFamily="34" charset="0"/>
              </a:rPr>
              <a:t>ialectometry</a:t>
            </a:r>
            <a:endParaRPr lang="en-US"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6" name="Content Placeholder 21">
            <a:extLst>
              <a:ext uri="{FF2B5EF4-FFF2-40B4-BE49-F238E27FC236}">
                <a16:creationId xmlns:a16="http://schemas.microsoft.com/office/drawing/2014/main" id="{53E1AABF-23D1-D84E-3A24-61678AFFA727}"/>
              </a:ext>
            </a:extLst>
          </p:cNvPr>
          <p:cNvSpPr>
            <a:spLocks noGrp="1"/>
          </p:cNvSpPr>
          <p:nvPr>
            <p:ph idx="1"/>
          </p:nvPr>
        </p:nvSpPr>
        <p:spPr>
          <a:xfrm>
            <a:off x="838200" y="1625935"/>
            <a:ext cx="10515600" cy="5120853"/>
          </a:xfrm>
        </p:spPr>
        <p:txBody>
          <a:bodyPr>
            <a:normAutofit/>
          </a:bodyPr>
          <a:lstStyle/>
          <a:p>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Detect dialect groups; portray the degree of linguistic heterogeneity (spread)</a:t>
            </a:r>
          </a:p>
          <a:p>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Distance matrix based on pronunciation alignment across words</a:t>
            </a:r>
          </a:p>
        </p:txBody>
      </p:sp>
      <p:sp>
        <p:nvSpPr>
          <p:cNvPr id="4" name="Slide Number Placeholder 3">
            <a:extLst>
              <a:ext uri="{FF2B5EF4-FFF2-40B4-BE49-F238E27FC236}">
                <a16:creationId xmlns:a16="http://schemas.microsoft.com/office/drawing/2014/main" id="{12EE958A-0A70-6B92-1459-21810FC535BF}"/>
              </a:ext>
            </a:extLst>
          </p:cNvPr>
          <p:cNvSpPr>
            <a:spLocks noGrp="1"/>
          </p:cNvSpPr>
          <p:nvPr>
            <p:ph type="sldNum" sz="quarter" idx="12"/>
          </p:nvPr>
        </p:nvSpPr>
        <p:spPr/>
        <p:txBody>
          <a:bodyPr/>
          <a:lstStyle/>
          <a:p>
            <a:fld id="{475E1560-7126-406C-A531-3A398E8D0EEA}" type="slidenum">
              <a:rPr lang="en-US" smtClean="0"/>
              <a:t>32</a:t>
            </a:fld>
            <a:endParaRPr lang="en-US"/>
          </a:p>
        </p:txBody>
      </p:sp>
      <p:pic>
        <p:nvPicPr>
          <p:cNvPr id="3" name="Picture 2">
            <a:extLst>
              <a:ext uri="{FF2B5EF4-FFF2-40B4-BE49-F238E27FC236}">
                <a16:creationId xmlns:a16="http://schemas.microsoft.com/office/drawing/2014/main" id="{311BC70D-CB35-2376-5265-0111CF9D88B0}"/>
              </a:ext>
            </a:extLst>
          </p:cNvPr>
          <p:cNvPicPr>
            <a:picLocks noChangeAspect="1"/>
          </p:cNvPicPr>
          <p:nvPr/>
        </p:nvPicPr>
        <p:blipFill rotWithShape="1">
          <a:blip r:embed="rId3"/>
          <a:srcRect l="21989" t="13702" r="21053"/>
          <a:stretch/>
        </p:blipFill>
        <p:spPr>
          <a:xfrm>
            <a:off x="558265" y="2836546"/>
            <a:ext cx="4426982" cy="3661111"/>
          </a:xfrm>
          <a:prstGeom prst="rect">
            <a:avLst/>
          </a:prstGeom>
        </p:spPr>
      </p:pic>
      <p:pic>
        <p:nvPicPr>
          <p:cNvPr id="5" name="Picture 4">
            <a:extLst>
              <a:ext uri="{FF2B5EF4-FFF2-40B4-BE49-F238E27FC236}">
                <a16:creationId xmlns:a16="http://schemas.microsoft.com/office/drawing/2014/main" id="{1D68C00B-C901-A081-29DC-9EAD01866232}"/>
              </a:ext>
            </a:extLst>
          </p:cNvPr>
          <p:cNvPicPr>
            <a:picLocks noChangeAspect="1"/>
          </p:cNvPicPr>
          <p:nvPr/>
        </p:nvPicPr>
        <p:blipFill rotWithShape="1">
          <a:blip r:embed="rId4"/>
          <a:srcRect b="29937"/>
          <a:stretch/>
        </p:blipFill>
        <p:spPr>
          <a:xfrm>
            <a:off x="4419600" y="3281432"/>
            <a:ext cx="7772400" cy="2904309"/>
          </a:xfrm>
          <a:prstGeom prst="rect">
            <a:avLst/>
          </a:prstGeom>
        </p:spPr>
      </p:pic>
      <p:sp>
        <p:nvSpPr>
          <p:cNvPr id="11" name="TextBox 10">
            <a:extLst>
              <a:ext uri="{FF2B5EF4-FFF2-40B4-BE49-F238E27FC236}">
                <a16:creationId xmlns:a16="http://schemas.microsoft.com/office/drawing/2014/main" id="{539792CD-FCCC-6EF4-F40B-527851BC14D9}"/>
              </a:ext>
            </a:extLst>
          </p:cNvPr>
          <p:cNvSpPr txBox="1"/>
          <p:nvPr/>
        </p:nvSpPr>
        <p:spPr>
          <a:xfrm>
            <a:off x="8610600" y="2642130"/>
            <a:ext cx="6097978" cy="369332"/>
          </a:xfrm>
          <a:prstGeom prst="rect">
            <a:avLst/>
          </a:prstGeom>
          <a:noFill/>
        </p:spPr>
        <p:txBody>
          <a:bodyPr wrap="square">
            <a:spAutoFit/>
          </a:bodyPr>
          <a:lstStyle/>
          <a:p>
            <a:r>
              <a:rPr lang="en-US" dirty="0" err="1">
                <a:latin typeface="Helvetica Neue Light" panose="02000403000000020004" pitchFamily="2" charset="0"/>
                <a:ea typeface="Helvetica Neue Light" panose="02000403000000020004" pitchFamily="2" charset="0"/>
              </a:rPr>
              <a:t>Prokić</a:t>
            </a:r>
            <a:r>
              <a:rPr lang="en-US" dirty="0">
                <a:latin typeface="Helvetica Neue Light" panose="02000403000000020004" pitchFamily="2" charset="0"/>
                <a:ea typeface="Helvetica Neue Light" panose="02000403000000020004" pitchFamily="2" charset="0"/>
              </a:rPr>
              <a:t>, J., &amp; </a:t>
            </a:r>
            <a:r>
              <a:rPr lang="en-US" dirty="0" err="1">
                <a:latin typeface="Helvetica Neue Light" panose="02000403000000020004" pitchFamily="2" charset="0"/>
                <a:ea typeface="Helvetica Neue Light" panose="02000403000000020004" pitchFamily="2" charset="0"/>
              </a:rPr>
              <a:t>Nerbonne</a:t>
            </a:r>
            <a:r>
              <a:rPr lang="en-US" dirty="0">
                <a:latin typeface="Helvetica Neue Light" panose="02000403000000020004" pitchFamily="2" charset="0"/>
                <a:ea typeface="Helvetica Neue Light" panose="02000403000000020004" pitchFamily="2" charset="0"/>
              </a:rPr>
              <a:t>, J. (2013)</a:t>
            </a:r>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8698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MDS: voice perception</a:t>
            </a:r>
          </a:p>
        </p:txBody>
      </p:sp>
      <p:sp>
        <p:nvSpPr>
          <p:cNvPr id="6" name="Content Placeholder 21">
            <a:extLst>
              <a:ext uri="{FF2B5EF4-FFF2-40B4-BE49-F238E27FC236}">
                <a16:creationId xmlns:a16="http://schemas.microsoft.com/office/drawing/2014/main" id="{53E1AABF-23D1-D84E-3A24-61678AFFA727}"/>
              </a:ext>
            </a:extLst>
          </p:cNvPr>
          <p:cNvSpPr>
            <a:spLocks noGrp="1"/>
          </p:cNvSpPr>
          <p:nvPr>
            <p:ph idx="1"/>
          </p:nvPr>
        </p:nvSpPr>
        <p:spPr>
          <a:xfrm>
            <a:off x="838200" y="1625935"/>
            <a:ext cx="10515600" cy="5120853"/>
          </a:xfrm>
        </p:spPr>
        <p:txBody>
          <a:bodyPr>
            <a:normAutofit/>
          </a:bodyPr>
          <a:lstStyle/>
          <a:p>
            <a:r>
              <a:rPr lang="en-US" sz="2000" b="1" dirty="0" err="1">
                <a:latin typeface="Helvetica Neue Light" panose="020B0702040204020203" pitchFamily="34" charset="0"/>
                <a:ea typeface="Helvetica Neue Light" panose="020B0702040204020203" pitchFamily="34" charset="0"/>
                <a:cs typeface="Helvetica Neue" panose="020B0502040204020203" pitchFamily="34" charset="0"/>
              </a:rPr>
              <a:t>Kreiman</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 &amp; </a:t>
            </a:r>
            <a:r>
              <a:rPr lang="en-US" sz="2000" b="1" dirty="0" err="1">
                <a:latin typeface="Helvetica Neue Light" panose="020B0702040204020203" pitchFamily="34" charset="0"/>
                <a:ea typeface="Helvetica Neue Light" panose="020B0702040204020203" pitchFamily="34" charset="0"/>
                <a:cs typeface="Helvetica Neue" panose="020B0502040204020203" pitchFamily="34" charset="0"/>
              </a:rPr>
              <a:t>Gerratt</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 (1996)</a:t>
            </a:r>
          </a:p>
          <a:p>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Dissimilarity rating: 1-7</a:t>
            </a:r>
          </a:p>
          <a:p>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4" name="Slide Number Placeholder 3">
            <a:extLst>
              <a:ext uri="{FF2B5EF4-FFF2-40B4-BE49-F238E27FC236}">
                <a16:creationId xmlns:a16="http://schemas.microsoft.com/office/drawing/2014/main" id="{12EE958A-0A70-6B92-1459-21810FC535BF}"/>
              </a:ext>
            </a:extLst>
          </p:cNvPr>
          <p:cNvSpPr>
            <a:spLocks noGrp="1"/>
          </p:cNvSpPr>
          <p:nvPr>
            <p:ph type="sldNum" sz="quarter" idx="12"/>
          </p:nvPr>
        </p:nvSpPr>
        <p:spPr/>
        <p:txBody>
          <a:bodyPr/>
          <a:lstStyle/>
          <a:p>
            <a:fld id="{475E1560-7126-406C-A531-3A398E8D0EEA}" type="slidenum">
              <a:rPr lang="en-US" smtClean="0"/>
              <a:t>33</a:t>
            </a:fld>
            <a:endParaRPr lang="en-US"/>
          </a:p>
        </p:txBody>
      </p:sp>
      <p:pic>
        <p:nvPicPr>
          <p:cNvPr id="8" name="Picture 7">
            <a:extLst>
              <a:ext uri="{FF2B5EF4-FFF2-40B4-BE49-F238E27FC236}">
                <a16:creationId xmlns:a16="http://schemas.microsoft.com/office/drawing/2014/main" id="{DEE0CDBB-452F-4B09-C633-8EB98E88264D}"/>
              </a:ext>
            </a:extLst>
          </p:cNvPr>
          <p:cNvPicPr>
            <a:picLocks noChangeAspect="1"/>
          </p:cNvPicPr>
          <p:nvPr/>
        </p:nvPicPr>
        <p:blipFill>
          <a:blip r:embed="rId3"/>
          <a:stretch>
            <a:fillRect/>
          </a:stretch>
        </p:blipFill>
        <p:spPr>
          <a:xfrm>
            <a:off x="3755589" y="2080201"/>
            <a:ext cx="3676258" cy="3653424"/>
          </a:xfrm>
          <a:prstGeom prst="rect">
            <a:avLst/>
          </a:prstGeom>
        </p:spPr>
      </p:pic>
      <p:pic>
        <p:nvPicPr>
          <p:cNvPr id="9" name="Picture 8">
            <a:extLst>
              <a:ext uri="{FF2B5EF4-FFF2-40B4-BE49-F238E27FC236}">
                <a16:creationId xmlns:a16="http://schemas.microsoft.com/office/drawing/2014/main" id="{272D77A5-620E-A4D7-4F27-5532F87BFCB8}"/>
              </a:ext>
            </a:extLst>
          </p:cNvPr>
          <p:cNvPicPr>
            <a:picLocks noChangeAspect="1"/>
          </p:cNvPicPr>
          <p:nvPr/>
        </p:nvPicPr>
        <p:blipFill>
          <a:blip r:embed="rId4"/>
          <a:stretch>
            <a:fillRect/>
          </a:stretch>
        </p:blipFill>
        <p:spPr>
          <a:xfrm>
            <a:off x="7521039" y="2069784"/>
            <a:ext cx="3697222" cy="3674258"/>
          </a:xfrm>
          <a:prstGeom prst="rect">
            <a:avLst/>
          </a:prstGeom>
        </p:spPr>
      </p:pic>
      <p:pic>
        <p:nvPicPr>
          <p:cNvPr id="10" name="Picture 9">
            <a:extLst>
              <a:ext uri="{FF2B5EF4-FFF2-40B4-BE49-F238E27FC236}">
                <a16:creationId xmlns:a16="http://schemas.microsoft.com/office/drawing/2014/main" id="{30F1AAA4-9A61-CB40-AEAF-BA87948183C6}"/>
              </a:ext>
            </a:extLst>
          </p:cNvPr>
          <p:cNvPicPr>
            <a:picLocks noChangeAspect="1"/>
          </p:cNvPicPr>
          <p:nvPr/>
        </p:nvPicPr>
        <p:blipFill>
          <a:blip r:embed="rId5"/>
          <a:stretch>
            <a:fillRect/>
          </a:stretch>
        </p:blipFill>
        <p:spPr>
          <a:xfrm>
            <a:off x="3822700" y="5858065"/>
            <a:ext cx="6159500" cy="774700"/>
          </a:xfrm>
          <a:prstGeom prst="rect">
            <a:avLst/>
          </a:prstGeom>
        </p:spPr>
      </p:pic>
    </p:spTree>
    <p:extLst>
      <p:ext uri="{BB962C8B-B14F-4D97-AF65-F5344CB8AC3E}">
        <p14:creationId xmlns:p14="http://schemas.microsoft.com/office/powerpoint/2010/main" val="2265918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MDS: predicting voice categories</a:t>
            </a:r>
          </a:p>
        </p:txBody>
      </p:sp>
      <p:pic>
        <p:nvPicPr>
          <p:cNvPr id="3" name="Content Placeholder 2">
            <a:extLst>
              <a:ext uri="{FF2B5EF4-FFF2-40B4-BE49-F238E27FC236}">
                <a16:creationId xmlns:a16="http://schemas.microsoft.com/office/drawing/2014/main" id="{6F07DFF5-0A52-5F93-AE93-9BC14F5B4AC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1268" y="2208563"/>
            <a:ext cx="7095744" cy="4048213"/>
          </a:xfrm>
          <a:prstGeom prst="rect">
            <a:avLst/>
          </a:prstGeom>
        </p:spPr>
      </p:pic>
      <p:pic>
        <p:nvPicPr>
          <p:cNvPr id="4" name="Picture 3">
            <a:extLst>
              <a:ext uri="{FF2B5EF4-FFF2-40B4-BE49-F238E27FC236}">
                <a16:creationId xmlns:a16="http://schemas.microsoft.com/office/drawing/2014/main" id="{F2C3E016-5857-DF54-318C-8841D42201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7440" y="2208563"/>
            <a:ext cx="7095744" cy="4055794"/>
          </a:xfrm>
          <a:prstGeom prst="rect">
            <a:avLst/>
          </a:prstGeom>
        </p:spPr>
      </p:pic>
      <p:sp>
        <p:nvSpPr>
          <p:cNvPr id="5" name="Slide Number Placeholder 4">
            <a:extLst>
              <a:ext uri="{FF2B5EF4-FFF2-40B4-BE49-F238E27FC236}">
                <a16:creationId xmlns:a16="http://schemas.microsoft.com/office/drawing/2014/main" id="{537ED29D-DD73-DC5C-86AD-D7B6F00AE9B3}"/>
              </a:ext>
            </a:extLst>
          </p:cNvPr>
          <p:cNvSpPr>
            <a:spLocks noGrp="1"/>
          </p:cNvSpPr>
          <p:nvPr>
            <p:ph type="sldNum" sz="quarter" idx="12"/>
          </p:nvPr>
        </p:nvSpPr>
        <p:spPr/>
        <p:txBody>
          <a:bodyPr/>
          <a:lstStyle/>
          <a:p>
            <a:fld id="{475E1560-7126-406C-A531-3A398E8D0EEA}" type="slidenum">
              <a:rPr lang="en-US" smtClean="0"/>
              <a:t>34</a:t>
            </a:fld>
            <a:endParaRPr lang="en-US"/>
          </a:p>
        </p:txBody>
      </p:sp>
      <p:sp>
        <p:nvSpPr>
          <p:cNvPr id="6" name="Content Placeholder 21">
            <a:extLst>
              <a:ext uri="{FF2B5EF4-FFF2-40B4-BE49-F238E27FC236}">
                <a16:creationId xmlns:a16="http://schemas.microsoft.com/office/drawing/2014/main" id="{AD2C3046-50FB-CE6B-3436-CBBB1DAC46D5}"/>
              </a:ext>
            </a:extLst>
          </p:cNvPr>
          <p:cNvSpPr txBox="1">
            <a:spLocks/>
          </p:cNvSpPr>
          <p:nvPr/>
        </p:nvSpPr>
        <p:spPr>
          <a:xfrm>
            <a:off x="838200" y="1625935"/>
            <a:ext cx="10515600" cy="5120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Within random forest</a:t>
            </a:r>
          </a:p>
        </p:txBody>
      </p:sp>
      <p:sp>
        <p:nvSpPr>
          <p:cNvPr id="7" name="TextBox 6">
            <a:extLst>
              <a:ext uri="{FF2B5EF4-FFF2-40B4-BE49-F238E27FC236}">
                <a16:creationId xmlns:a16="http://schemas.microsoft.com/office/drawing/2014/main" id="{3E9EFB51-B98B-6BB7-214E-E4860399F527}"/>
              </a:ext>
            </a:extLst>
          </p:cNvPr>
          <p:cNvSpPr txBox="1"/>
          <p:nvPr/>
        </p:nvSpPr>
        <p:spPr>
          <a:xfrm>
            <a:off x="2101196" y="6395304"/>
            <a:ext cx="1925527" cy="369332"/>
          </a:xfrm>
          <a:prstGeom prst="rect">
            <a:avLst/>
          </a:prstGeom>
          <a:noFill/>
        </p:spPr>
        <p:txBody>
          <a:bodyPr wrap="none" rtlCol="0">
            <a:spAutoFit/>
          </a:bodyPr>
          <a:lstStyle/>
          <a:p>
            <a:r>
              <a:rPr lang="en-US" dirty="0"/>
              <a:t>Acoustic features</a:t>
            </a:r>
          </a:p>
        </p:txBody>
      </p:sp>
      <p:sp>
        <p:nvSpPr>
          <p:cNvPr id="8" name="TextBox 7">
            <a:extLst>
              <a:ext uri="{FF2B5EF4-FFF2-40B4-BE49-F238E27FC236}">
                <a16:creationId xmlns:a16="http://schemas.microsoft.com/office/drawing/2014/main" id="{78847B5E-24BD-207E-DDF7-0C6CAD257026}"/>
              </a:ext>
            </a:extLst>
          </p:cNvPr>
          <p:cNvSpPr txBox="1"/>
          <p:nvPr/>
        </p:nvSpPr>
        <p:spPr>
          <a:xfrm>
            <a:off x="7752608" y="6395304"/>
            <a:ext cx="3366499" cy="369332"/>
          </a:xfrm>
          <a:prstGeom prst="rect">
            <a:avLst/>
          </a:prstGeom>
          <a:noFill/>
        </p:spPr>
        <p:txBody>
          <a:bodyPr wrap="none" rtlCol="0">
            <a:spAutoFit/>
          </a:bodyPr>
          <a:lstStyle/>
          <a:p>
            <a:r>
              <a:rPr lang="en-US" dirty="0"/>
              <a:t>Acoustic + articulatory features</a:t>
            </a:r>
          </a:p>
        </p:txBody>
      </p:sp>
    </p:spTree>
    <p:extLst>
      <p:ext uri="{BB962C8B-B14F-4D97-AF65-F5344CB8AC3E}">
        <p14:creationId xmlns:p14="http://schemas.microsoft.com/office/powerpoint/2010/main" val="1867874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6"/>
            <a:ext cx="6231297" cy="4351338"/>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Jain &amp; Saul (2004) on visualizing speech &amp; music units</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Locally linear embedding</a:t>
            </a:r>
          </a:p>
        </p:txBody>
      </p:sp>
      <p:pic>
        <p:nvPicPr>
          <p:cNvPr id="5" name="Picture 4">
            <a:extLst>
              <a:ext uri="{FF2B5EF4-FFF2-40B4-BE49-F238E27FC236}">
                <a16:creationId xmlns:a16="http://schemas.microsoft.com/office/drawing/2014/main" id="{511C673D-4AFE-92BE-C53C-7EC9D375A3F9}"/>
              </a:ext>
            </a:extLst>
          </p:cNvPr>
          <p:cNvPicPr>
            <a:picLocks noChangeAspect="1"/>
          </p:cNvPicPr>
          <p:nvPr/>
        </p:nvPicPr>
        <p:blipFill>
          <a:blip r:embed="rId3"/>
          <a:stretch>
            <a:fillRect/>
          </a:stretch>
        </p:blipFill>
        <p:spPr>
          <a:xfrm>
            <a:off x="114300" y="3303182"/>
            <a:ext cx="7772400" cy="3554818"/>
          </a:xfrm>
          <a:prstGeom prst="rect">
            <a:avLst/>
          </a:prstGeom>
        </p:spPr>
      </p:pic>
      <p:pic>
        <p:nvPicPr>
          <p:cNvPr id="3" name="Picture 2">
            <a:extLst>
              <a:ext uri="{FF2B5EF4-FFF2-40B4-BE49-F238E27FC236}">
                <a16:creationId xmlns:a16="http://schemas.microsoft.com/office/drawing/2014/main" id="{67AC0A9D-EF27-076D-4B5F-5E4F815CF89E}"/>
              </a:ext>
            </a:extLst>
          </p:cNvPr>
          <p:cNvPicPr>
            <a:picLocks noChangeAspect="1"/>
          </p:cNvPicPr>
          <p:nvPr/>
        </p:nvPicPr>
        <p:blipFill>
          <a:blip r:embed="rId4"/>
          <a:stretch>
            <a:fillRect/>
          </a:stretch>
        </p:blipFill>
        <p:spPr>
          <a:xfrm>
            <a:off x="-1484" y="3303182"/>
            <a:ext cx="7772400" cy="3554818"/>
          </a:xfrm>
          <a:prstGeom prst="rect">
            <a:avLst/>
          </a:prstGeom>
        </p:spPr>
      </p:pic>
      <p:pic>
        <p:nvPicPr>
          <p:cNvPr id="6" name="Picture 5">
            <a:extLst>
              <a:ext uri="{FF2B5EF4-FFF2-40B4-BE49-F238E27FC236}">
                <a16:creationId xmlns:a16="http://schemas.microsoft.com/office/drawing/2014/main" id="{7E3034F8-7935-50AB-D766-4A657C3863D2}"/>
              </a:ext>
            </a:extLst>
          </p:cNvPr>
          <p:cNvPicPr>
            <a:picLocks noChangeAspect="1"/>
          </p:cNvPicPr>
          <p:nvPr/>
        </p:nvPicPr>
        <p:blipFill>
          <a:blip r:embed="rId5"/>
          <a:stretch>
            <a:fillRect/>
          </a:stretch>
        </p:blipFill>
        <p:spPr>
          <a:xfrm>
            <a:off x="7146687" y="0"/>
            <a:ext cx="5045313" cy="6858000"/>
          </a:xfrm>
          <a:prstGeom prst="rect">
            <a:avLst/>
          </a:prstGeom>
        </p:spPr>
      </p:pic>
      <p:sp>
        <p:nvSpPr>
          <p:cNvPr id="7" name="Slide Number Placeholder 6">
            <a:extLst>
              <a:ext uri="{FF2B5EF4-FFF2-40B4-BE49-F238E27FC236}">
                <a16:creationId xmlns:a16="http://schemas.microsoft.com/office/drawing/2014/main" id="{EDCA7B50-C96C-9B9A-EF91-E1A76922726B}"/>
              </a:ext>
            </a:extLst>
          </p:cNvPr>
          <p:cNvSpPr>
            <a:spLocks noGrp="1"/>
          </p:cNvSpPr>
          <p:nvPr>
            <p:ph type="sldNum" sz="quarter" idx="12"/>
          </p:nvPr>
        </p:nvSpPr>
        <p:spPr/>
        <p:txBody>
          <a:bodyPr/>
          <a:lstStyle/>
          <a:p>
            <a:fld id="{475E1560-7126-406C-A531-3A398E8D0EEA}" type="slidenum">
              <a:rPr lang="en-US" smtClean="0"/>
              <a:t>35</a:t>
            </a:fld>
            <a:endParaRPr lang="en-US"/>
          </a:p>
        </p:txBody>
      </p:sp>
    </p:spTree>
    <p:extLst>
      <p:ext uri="{BB962C8B-B14F-4D97-AF65-F5344CB8AC3E}">
        <p14:creationId xmlns:p14="http://schemas.microsoft.com/office/powerpoint/2010/main" val="228521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normAutofit/>
          </a:bodyPr>
          <a:lstStyle/>
          <a:p>
            <a:pPr>
              <a:lnSpc>
                <a:spcPct val="100000"/>
              </a:lnSpc>
            </a:pPr>
            <a:r>
              <a:rPr lang="en-US" sz="2000" b="1" dirty="0">
                <a:solidFill>
                  <a:srgbClr val="232323"/>
                </a:solidFill>
                <a:latin typeface="Helvetica Neue Light" panose="02000403000000020004" pitchFamily="2" charset="0"/>
                <a:ea typeface="Helvetica Neue Light" panose="02000403000000020004" pitchFamily="2" charset="0"/>
                <a:cs typeface="Helvetica Neue" panose="02000503000000020004" pitchFamily="2" charset="0"/>
              </a:rPr>
              <a:t>t-distributed Stochastic Neighbor Embedding</a:t>
            </a:r>
          </a:p>
          <a:p>
            <a:pPr>
              <a:lnSpc>
                <a:spcPct val="100000"/>
              </a:lnSpc>
            </a:pPr>
            <a:r>
              <a:rPr lang="en-US" sz="2000" b="1" dirty="0">
                <a:solidFill>
                  <a:srgbClr val="232323"/>
                </a:solidFill>
                <a:latin typeface="Helvetica Neue Light" panose="02000403000000020004" pitchFamily="2" charset="0"/>
                <a:ea typeface="Helvetica Neue Light" panose="02000403000000020004" pitchFamily="2" charset="0"/>
                <a:cs typeface="Helvetica Neue" panose="02000503000000020004" pitchFamily="2" charset="0"/>
              </a:rPr>
              <a:t>Data visualization – the “go to”</a:t>
            </a:r>
          </a:p>
          <a:p>
            <a:pPr>
              <a:lnSpc>
                <a:spcPct val="100000"/>
              </a:lnSpc>
            </a:pPr>
            <a:r>
              <a:rPr lang="en-US" sz="2000" b="1" dirty="0">
                <a:solidFill>
                  <a:srgbClr val="232323"/>
                </a:solidFill>
                <a:latin typeface="Helvetica Neue Light" panose="02000403000000020004" pitchFamily="2" charset="0"/>
                <a:ea typeface="Helvetica Neue Light" panose="02000403000000020004" pitchFamily="2" charset="0"/>
                <a:cs typeface="Helvetica Neue" panose="02000503000000020004" pitchFamily="2" charset="0"/>
              </a:rPr>
              <a:t>Scaled data</a:t>
            </a:r>
          </a:p>
          <a:p>
            <a:pPr>
              <a:lnSpc>
                <a:spcPct val="100000"/>
              </a:lnSpc>
            </a:pPr>
            <a:endParaRPr lang="en-US" sz="2000" b="1" dirty="0">
              <a:solidFill>
                <a:srgbClr val="232323"/>
              </a:solidFill>
              <a:latin typeface="Helvetica Neue Light" panose="02000403000000020004" pitchFamily="2" charset="0"/>
              <a:ea typeface="Helvetica Neue Light" panose="02000403000000020004" pitchFamily="2" charset="0"/>
              <a:cs typeface="Helvetica Neue" panose="02000503000000020004" pitchFamily="2" charset="0"/>
            </a:endParaRPr>
          </a:p>
          <a:p>
            <a:pPr>
              <a:lnSpc>
                <a:spcPct val="100000"/>
              </a:lnSpc>
            </a:pPr>
            <a:r>
              <a:rPr lang="en-US" sz="2000" b="1" dirty="0">
                <a:solidFill>
                  <a:srgbClr val="232323"/>
                </a:solidFill>
                <a:latin typeface="Helvetica Neue Light" panose="02000403000000020004" pitchFamily="2" charset="0"/>
                <a:ea typeface="Helvetica Neue Light" panose="02000403000000020004" pitchFamily="2" charset="0"/>
                <a:cs typeface="Helvetica Neue" panose="02000503000000020004" pitchFamily="2" charset="0"/>
              </a:rPr>
              <a:t>C</a:t>
            </a:r>
            <a:r>
              <a:rPr lang="en-US" sz="2000" b="1" dirty="0">
                <a:solidFill>
                  <a:srgbClr val="232323"/>
                </a:solidFill>
                <a:effectLst/>
                <a:latin typeface="Helvetica Neue Light" panose="02000403000000020004" pitchFamily="2" charset="0"/>
                <a:ea typeface="Helvetica Neue Light" panose="02000403000000020004" pitchFamily="2" charset="0"/>
                <a:cs typeface="Helvetica Neue" panose="02000503000000020004" pitchFamily="2" charset="0"/>
              </a:rPr>
              <a:t>onstruction of probability distributions from pairwise Euclidean distances</a:t>
            </a:r>
          </a:p>
          <a:p>
            <a:pPr lvl="1">
              <a:lnSpc>
                <a:spcPct val="100000"/>
              </a:lnSpc>
            </a:pPr>
            <a:r>
              <a:rPr lang="en-US" sz="2000" b="1" dirty="0">
                <a:solidFill>
                  <a:srgbClr val="232323"/>
                </a:solidFill>
                <a:effectLst/>
                <a:latin typeface="Helvetica Neue Light" panose="02000403000000020004" pitchFamily="2" charset="0"/>
                <a:ea typeface="Helvetica Neue Light" panose="02000403000000020004" pitchFamily="2" charset="0"/>
                <a:cs typeface="Helvetica Neue" panose="02000503000000020004" pitchFamily="2" charset="0"/>
              </a:rPr>
              <a:t>larger distances ~ smaller probabilities and vice versa</a:t>
            </a:r>
          </a:p>
          <a:p>
            <a:pPr>
              <a:lnSpc>
                <a:spcPct val="100000"/>
              </a:lnSpc>
            </a:pPr>
            <a:r>
              <a:rPr lang="en-US" sz="2000" b="1" dirty="0">
                <a:solidFill>
                  <a:srgbClr val="232323"/>
                </a:solidFill>
                <a:effectLst/>
                <a:latin typeface="Helvetica Neue Light" panose="02000403000000020004" pitchFamily="2" charset="0"/>
                <a:ea typeface="Helvetica Neue Light" panose="02000403000000020004" pitchFamily="2" charset="0"/>
                <a:cs typeface="Helvetica Neue" panose="02000503000000020004" pitchFamily="2" charset="0"/>
              </a:rPr>
              <a:t>Most commonly used learning method in single-cell analysis</a:t>
            </a:r>
          </a:p>
          <a:p>
            <a:pPr>
              <a:lnSpc>
                <a:spcPct val="100000"/>
              </a:lnSpc>
            </a:pPr>
            <a:r>
              <a:rPr lang="en-US" sz="2000" b="1" dirty="0">
                <a:solidFill>
                  <a:srgbClr val="232323"/>
                </a:solidFill>
                <a:effectLst/>
                <a:latin typeface="Helvetica Neue Light" panose="02000403000000020004" pitchFamily="2" charset="0"/>
                <a:ea typeface="Helvetica Neue Light" panose="02000403000000020004" pitchFamily="2" charset="0"/>
                <a:cs typeface="Helvetica Neue" panose="02000503000000020004" pitchFamily="2" charset="0"/>
              </a:rPr>
              <a:t>Limitations: slow computation time, inability to meaningfully represent very large datasets, loss of large scale information</a:t>
            </a:r>
          </a:p>
          <a:p>
            <a:pPr>
              <a:lnSpc>
                <a:spcPct val="100000"/>
              </a:lnSpc>
            </a:pPr>
            <a:r>
              <a:rPr lang="en-US" sz="2000" b="1" dirty="0">
                <a:solidFill>
                  <a:srgbClr val="232323"/>
                </a:solidFill>
                <a:latin typeface="Helvetica Neue Light" panose="02000403000000020004" pitchFamily="2" charset="0"/>
                <a:ea typeface="Helvetica Neue Light" panose="02000403000000020004" pitchFamily="2" charset="0"/>
                <a:cs typeface="Helvetica Neue" panose="02000503000000020004" pitchFamily="2" charset="0"/>
              </a:rPr>
              <a:t>Good at both local &amp; global structures (compare with MDS, UMAP)</a:t>
            </a:r>
            <a:endParaRPr lang="en-US" sz="1600" b="1"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t-SNE</a:t>
            </a:r>
          </a:p>
        </p:txBody>
      </p:sp>
      <p:sp>
        <p:nvSpPr>
          <p:cNvPr id="3" name="Slide Number Placeholder 2">
            <a:extLst>
              <a:ext uri="{FF2B5EF4-FFF2-40B4-BE49-F238E27FC236}">
                <a16:creationId xmlns:a16="http://schemas.microsoft.com/office/drawing/2014/main" id="{0989E17B-6E12-7403-A697-BBBD8C7801E5}"/>
              </a:ext>
            </a:extLst>
          </p:cNvPr>
          <p:cNvSpPr>
            <a:spLocks noGrp="1"/>
          </p:cNvSpPr>
          <p:nvPr>
            <p:ph type="sldNum" sz="quarter" idx="12"/>
          </p:nvPr>
        </p:nvSpPr>
        <p:spPr/>
        <p:txBody>
          <a:bodyPr/>
          <a:lstStyle/>
          <a:p>
            <a:fld id="{475E1560-7126-406C-A531-3A398E8D0EEA}" type="slidenum">
              <a:rPr lang="en-US" smtClean="0"/>
              <a:t>36</a:t>
            </a:fld>
            <a:endParaRPr lang="en-US"/>
          </a:p>
        </p:txBody>
      </p:sp>
    </p:spTree>
    <p:extLst>
      <p:ext uri="{BB962C8B-B14F-4D97-AF65-F5344CB8AC3E}">
        <p14:creationId xmlns:p14="http://schemas.microsoft.com/office/powerpoint/2010/main" val="477984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t-SNE</a:t>
            </a:r>
          </a:p>
        </p:txBody>
      </p:sp>
      <p:pic>
        <p:nvPicPr>
          <p:cNvPr id="12" name="Picture 11">
            <a:extLst>
              <a:ext uri="{FF2B5EF4-FFF2-40B4-BE49-F238E27FC236}">
                <a16:creationId xmlns:a16="http://schemas.microsoft.com/office/drawing/2014/main" id="{3F6F4773-2515-05E0-67EB-51DB5139382E}"/>
              </a:ext>
            </a:extLst>
          </p:cNvPr>
          <p:cNvPicPr>
            <a:picLocks noChangeAspect="1"/>
          </p:cNvPicPr>
          <p:nvPr/>
        </p:nvPicPr>
        <p:blipFill>
          <a:blip r:embed="rId3"/>
          <a:stretch>
            <a:fillRect/>
          </a:stretch>
        </p:blipFill>
        <p:spPr>
          <a:xfrm>
            <a:off x="5268685" y="1625936"/>
            <a:ext cx="7772400" cy="4857750"/>
          </a:xfrm>
          <a:prstGeom prst="rect">
            <a:avLst/>
          </a:prstGeom>
        </p:spPr>
      </p:pic>
      <p:pic>
        <p:nvPicPr>
          <p:cNvPr id="10" name="Picture 9">
            <a:extLst>
              <a:ext uri="{FF2B5EF4-FFF2-40B4-BE49-F238E27FC236}">
                <a16:creationId xmlns:a16="http://schemas.microsoft.com/office/drawing/2014/main" id="{1A0EBBEA-56F0-E41E-5508-7593FAB66258}"/>
              </a:ext>
            </a:extLst>
          </p:cNvPr>
          <p:cNvPicPr>
            <a:picLocks noChangeAspect="1"/>
          </p:cNvPicPr>
          <p:nvPr/>
        </p:nvPicPr>
        <p:blipFill>
          <a:blip r:embed="rId4"/>
          <a:stretch>
            <a:fillRect/>
          </a:stretch>
        </p:blipFill>
        <p:spPr>
          <a:xfrm>
            <a:off x="-1074717" y="1625936"/>
            <a:ext cx="7772400" cy="4857750"/>
          </a:xfrm>
          <a:prstGeom prst="rect">
            <a:avLst/>
          </a:prstGeom>
        </p:spPr>
      </p:pic>
      <p:sp>
        <p:nvSpPr>
          <p:cNvPr id="13" name="TextBox 12">
            <a:extLst>
              <a:ext uri="{FF2B5EF4-FFF2-40B4-BE49-F238E27FC236}">
                <a16:creationId xmlns:a16="http://schemas.microsoft.com/office/drawing/2014/main" id="{CC5EE477-37CB-3F17-D4B1-9E8ABAFA9AF1}"/>
              </a:ext>
            </a:extLst>
          </p:cNvPr>
          <p:cNvSpPr txBox="1"/>
          <p:nvPr/>
        </p:nvSpPr>
        <p:spPr>
          <a:xfrm>
            <a:off x="2101196" y="6395304"/>
            <a:ext cx="1925527" cy="369332"/>
          </a:xfrm>
          <a:prstGeom prst="rect">
            <a:avLst/>
          </a:prstGeom>
          <a:noFill/>
        </p:spPr>
        <p:txBody>
          <a:bodyPr wrap="none" rtlCol="0">
            <a:spAutoFit/>
          </a:bodyPr>
          <a:lstStyle/>
          <a:p>
            <a:r>
              <a:rPr lang="en-US" dirty="0"/>
              <a:t>Acoustic features</a:t>
            </a:r>
          </a:p>
        </p:txBody>
      </p:sp>
      <p:sp>
        <p:nvSpPr>
          <p:cNvPr id="14" name="TextBox 13">
            <a:extLst>
              <a:ext uri="{FF2B5EF4-FFF2-40B4-BE49-F238E27FC236}">
                <a16:creationId xmlns:a16="http://schemas.microsoft.com/office/drawing/2014/main" id="{0B3E01E1-2AF2-090A-2346-3C8DE51338EF}"/>
              </a:ext>
            </a:extLst>
          </p:cNvPr>
          <p:cNvSpPr txBox="1"/>
          <p:nvPr/>
        </p:nvSpPr>
        <p:spPr>
          <a:xfrm>
            <a:off x="7752608" y="6395304"/>
            <a:ext cx="3366499" cy="369332"/>
          </a:xfrm>
          <a:prstGeom prst="rect">
            <a:avLst/>
          </a:prstGeom>
          <a:noFill/>
        </p:spPr>
        <p:txBody>
          <a:bodyPr wrap="none" rtlCol="0">
            <a:spAutoFit/>
          </a:bodyPr>
          <a:lstStyle/>
          <a:p>
            <a:r>
              <a:rPr lang="en-US" dirty="0"/>
              <a:t>Acoustic + articulatory features</a:t>
            </a:r>
          </a:p>
        </p:txBody>
      </p:sp>
      <p:sp>
        <p:nvSpPr>
          <p:cNvPr id="3" name="Slide Number Placeholder 2">
            <a:extLst>
              <a:ext uri="{FF2B5EF4-FFF2-40B4-BE49-F238E27FC236}">
                <a16:creationId xmlns:a16="http://schemas.microsoft.com/office/drawing/2014/main" id="{1506A959-D1CB-CA58-75AF-380E0FD33DB9}"/>
              </a:ext>
            </a:extLst>
          </p:cNvPr>
          <p:cNvSpPr>
            <a:spLocks noGrp="1"/>
          </p:cNvSpPr>
          <p:nvPr>
            <p:ph type="sldNum" sz="quarter" idx="12"/>
          </p:nvPr>
        </p:nvSpPr>
        <p:spPr/>
        <p:txBody>
          <a:bodyPr/>
          <a:lstStyle/>
          <a:p>
            <a:fld id="{475E1560-7126-406C-A531-3A398E8D0EEA}" type="slidenum">
              <a:rPr lang="en-US" smtClean="0"/>
              <a:t>37</a:t>
            </a:fld>
            <a:endParaRPr lang="en-US"/>
          </a:p>
        </p:txBody>
      </p:sp>
    </p:spTree>
    <p:extLst>
      <p:ext uri="{BB962C8B-B14F-4D97-AF65-F5344CB8AC3E}">
        <p14:creationId xmlns:p14="http://schemas.microsoft.com/office/powerpoint/2010/main" val="3627708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t-SNE</a:t>
            </a:r>
          </a:p>
        </p:txBody>
      </p:sp>
      <p:pic>
        <p:nvPicPr>
          <p:cNvPr id="6" name="Picture 5">
            <a:extLst>
              <a:ext uri="{FF2B5EF4-FFF2-40B4-BE49-F238E27FC236}">
                <a16:creationId xmlns:a16="http://schemas.microsoft.com/office/drawing/2014/main" id="{7E9555F9-2754-7FC6-C46A-0998EB1E634C}"/>
              </a:ext>
            </a:extLst>
          </p:cNvPr>
          <p:cNvPicPr>
            <a:picLocks noChangeAspect="1"/>
          </p:cNvPicPr>
          <p:nvPr/>
        </p:nvPicPr>
        <p:blipFill>
          <a:blip r:embed="rId3"/>
          <a:stretch>
            <a:fillRect/>
          </a:stretch>
        </p:blipFill>
        <p:spPr>
          <a:xfrm>
            <a:off x="5273631" y="1625936"/>
            <a:ext cx="7772400" cy="4857750"/>
          </a:xfrm>
          <a:prstGeom prst="rect">
            <a:avLst/>
          </a:prstGeom>
        </p:spPr>
      </p:pic>
      <p:pic>
        <p:nvPicPr>
          <p:cNvPr id="10" name="Picture 9">
            <a:extLst>
              <a:ext uri="{FF2B5EF4-FFF2-40B4-BE49-F238E27FC236}">
                <a16:creationId xmlns:a16="http://schemas.microsoft.com/office/drawing/2014/main" id="{AFF405A6-FB88-3F79-B487-F01E71CA30F0}"/>
              </a:ext>
            </a:extLst>
          </p:cNvPr>
          <p:cNvPicPr>
            <a:picLocks noChangeAspect="1"/>
          </p:cNvPicPr>
          <p:nvPr/>
        </p:nvPicPr>
        <p:blipFill>
          <a:blip r:embed="rId4"/>
          <a:stretch>
            <a:fillRect/>
          </a:stretch>
        </p:blipFill>
        <p:spPr>
          <a:xfrm>
            <a:off x="-1067792" y="1625936"/>
            <a:ext cx="7772400" cy="4857750"/>
          </a:xfrm>
          <a:prstGeom prst="rect">
            <a:avLst/>
          </a:prstGeom>
        </p:spPr>
      </p:pic>
      <p:sp>
        <p:nvSpPr>
          <p:cNvPr id="11" name="TextBox 10">
            <a:extLst>
              <a:ext uri="{FF2B5EF4-FFF2-40B4-BE49-F238E27FC236}">
                <a16:creationId xmlns:a16="http://schemas.microsoft.com/office/drawing/2014/main" id="{227B04B4-4099-8B5B-E251-B00C3DE597A0}"/>
              </a:ext>
            </a:extLst>
          </p:cNvPr>
          <p:cNvSpPr txBox="1"/>
          <p:nvPr/>
        </p:nvSpPr>
        <p:spPr>
          <a:xfrm>
            <a:off x="2101196" y="6395304"/>
            <a:ext cx="1925527" cy="369332"/>
          </a:xfrm>
          <a:prstGeom prst="rect">
            <a:avLst/>
          </a:prstGeom>
          <a:noFill/>
        </p:spPr>
        <p:txBody>
          <a:bodyPr wrap="none" rtlCol="0">
            <a:spAutoFit/>
          </a:bodyPr>
          <a:lstStyle/>
          <a:p>
            <a:r>
              <a:rPr lang="en-US" dirty="0"/>
              <a:t>Acoustic features</a:t>
            </a:r>
          </a:p>
        </p:txBody>
      </p:sp>
      <p:sp>
        <p:nvSpPr>
          <p:cNvPr id="12" name="TextBox 11">
            <a:extLst>
              <a:ext uri="{FF2B5EF4-FFF2-40B4-BE49-F238E27FC236}">
                <a16:creationId xmlns:a16="http://schemas.microsoft.com/office/drawing/2014/main" id="{7113E76C-1D43-FC32-FA13-0BF93A30B635}"/>
              </a:ext>
            </a:extLst>
          </p:cNvPr>
          <p:cNvSpPr txBox="1"/>
          <p:nvPr/>
        </p:nvSpPr>
        <p:spPr>
          <a:xfrm>
            <a:off x="7752608" y="6395304"/>
            <a:ext cx="3366499" cy="369332"/>
          </a:xfrm>
          <a:prstGeom prst="rect">
            <a:avLst/>
          </a:prstGeom>
          <a:noFill/>
        </p:spPr>
        <p:txBody>
          <a:bodyPr wrap="none" rtlCol="0">
            <a:spAutoFit/>
          </a:bodyPr>
          <a:lstStyle/>
          <a:p>
            <a:r>
              <a:rPr lang="en-US" dirty="0"/>
              <a:t>Acoustic + articulatory features</a:t>
            </a:r>
          </a:p>
        </p:txBody>
      </p:sp>
      <p:sp>
        <p:nvSpPr>
          <p:cNvPr id="3" name="Slide Number Placeholder 2">
            <a:extLst>
              <a:ext uri="{FF2B5EF4-FFF2-40B4-BE49-F238E27FC236}">
                <a16:creationId xmlns:a16="http://schemas.microsoft.com/office/drawing/2014/main" id="{BC461AD9-CBD0-EE68-F72B-6F00703D06AE}"/>
              </a:ext>
            </a:extLst>
          </p:cNvPr>
          <p:cNvSpPr>
            <a:spLocks noGrp="1"/>
          </p:cNvSpPr>
          <p:nvPr>
            <p:ph type="sldNum" sz="quarter" idx="12"/>
          </p:nvPr>
        </p:nvSpPr>
        <p:spPr/>
        <p:txBody>
          <a:bodyPr/>
          <a:lstStyle/>
          <a:p>
            <a:fld id="{475E1560-7126-406C-A531-3A398E8D0EEA}" type="slidenum">
              <a:rPr lang="en-US" smtClean="0"/>
              <a:t>38</a:t>
            </a:fld>
            <a:endParaRPr lang="en-US"/>
          </a:p>
        </p:txBody>
      </p:sp>
    </p:spTree>
    <p:extLst>
      <p:ext uri="{BB962C8B-B14F-4D97-AF65-F5344CB8AC3E}">
        <p14:creationId xmlns:p14="http://schemas.microsoft.com/office/powerpoint/2010/main" val="603602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5"/>
            <a:ext cx="10515600" cy="5120853"/>
          </a:xfrm>
        </p:spPr>
        <p:txBody>
          <a:bodyPr>
            <a:normAutofit/>
          </a:bodyPr>
          <a:lstStyle/>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t-SNE</a:t>
            </a:r>
          </a:p>
        </p:txBody>
      </p:sp>
      <p:pic>
        <p:nvPicPr>
          <p:cNvPr id="5" name="Picture 4">
            <a:extLst>
              <a:ext uri="{FF2B5EF4-FFF2-40B4-BE49-F238E27FC236}">
                <a16:creationId xmlns:a16="http://schemas.microsoft.com/office/drawing/2014/main" id="{ECD1F983-156F-EBB4-5723-90ECE3ECDBB2}"/>
              </a:ext>
            </a:extLst>
          </p:cNvPr>
          <p:cNvPicPr>
            <a:picLocks noChangeAspect="1"/>
          </p:cNvPicPr>
          <p:nvPr/>
        </p:nvPicPr>
        <p:blipFill>
          <a:blip r:embed="rId3"/>
          <a:stretch>
            <a:fillRect/>
          </a:stretch>
        </p:blipFill>
        <p:spPr>
          <a:xfrm>
            <a:off x="1520060" y="1143000"/>
            <a:ext cx="9144000" cy="5715000"/>
          </a:xfrm>
          <a:prstGeom prst="rect">
            <a:avLst/>
          </a:prstGeom>
        </p:spPr>
      </p:pic>
      <p:sp>
        <p:nvSpPr>
          <p:cNvPr id="3" name="Slide Number Placeholder 2">
            <a:extLst>
              <a:ext uri="{FF2B5EF4-FFF2-40B4-BE49-F238E27FC236}">
                <a16:creationId xmlns:a16="http://schemas.microsoft.com/office/drawing/2014/main" id="{7E81A680-B615-C915-AD0D-2D954A0FFC61}"/>
              </a:ext>
            </a:extLst>
          </p:cNvPr>
          <p:cNvSpPr>
            <a:spLocks noGrp="1"/>
          </p:cNvSpPr>
          <p:nvPr>
            <p:ph type="sldNum" sz="quarter" idx="12"/>
          </p:nvPr>
        </p:nvSpPr>
        <p:spPr/>
        <p:txBody>
          <a:bodyPr/>
          <a:lstStyle/>
          <a:p>
            <a:fld id="{475E1560-7126-406C-A531-3A398E8D0EEA}" type="slidenum">
              <a:rPr lang="en-US" smtClean="0"/>
              <a:t>39</a:t>
            </a:fld>
            <a:endParaRPr lang="en-US"/>
          </a:p>
        </p:txBody>
      </p:sp>
    </p:spTree>
    <p:extLst>
      <p:ext uri="{BB962C8B-B14F-4D97-AF65-F5344CB8AC3E}">
        <p14:creationId xmlns:p14="http://schemas.microsoft.com/office/powerpoint/2010/main" val="298360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Dimensionality</a:t>
            </a:r>
          </a:p>
        </p:txBody>
      </p:sp>
      <p:sp>
        <p:nvSpPr>
          <p:cNvPr id="3" name="Content Placeholder 21">
            <a:extLst>
              <a:ext uri="{FF2B5EF4-FFF2-40B4-BE49-F238E27FC236}">
                <a16:creationId xmlns:a16="http://schemas.microsoft.com/office/drawing/2014/main" id="{D83C928B-CFD5-CA49-7A36-3A65CE3980BB}"/>
              </a:ext>
            </a:extLst>
          </p:cNvPr>
          <p:cNvSpPr txBox="1">
            <a:spLocks/>
          </p:cNvSpPr>
          <p:nvPr/>
        </p:nvSpPr>
        <p:spPr>
          <a:xfrm>
            <a:off x="990600" y="17783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What do we mean by high-dimensional?</a:t>
            </a: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lvl="1">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Number of features &gt; number of observations</a:t>
            </a:r>
          </a:p>
          <a:p>
            <a:pPr marL="0" indent="0">
              <a:lnSpc>
                <a:spcPct val="100000"/>
              </a:lnSpc>
              <a:buNone/>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pic>
        <p:nvPicPr>
          <p:cNvPr id="40" name="Picture 39">
            <a:extLst>
              <a:ext uri="{FF2B5EF4-FFF2-40B4-BE49-F238E27FC236}">
                <a16:creationId xmlns:a16="http://schemas.microsoft.com/office/drawing/2014/main" id="{EB2839CB-8326-82E5-2CC8-18AB15E393D3}"/>
              </a:ext>
            </a:extLst>
          </p:cNvPr>
          <p:cNvPicPr>
            <a:picLocks noChangeAspect="1"/>
          </p:cNvPicPr>
          <p:nvPr/>
        </p:nvPicPr>
        <p:blipFill>
          <a:blip r:embed="rId3"/>
          <a:stretch>
            <a:fillRect/>
          </a:stretch>
        </p:blipFill>
        <p:spPr>
          <a:xfrm>
            <a:off x="1782289" y="3429000"/>
            <a:ext cx="7772400" cy="2204314"/>
          </a:xfrm>
          <a:prstGeom prst="rect">
            <a:avLst/>
          </a:prstGeom>
        </p:spPr>
      </p:pic>
      <p:sp>
        <p:nvSpPr>
          <p:cNvPr id="4" name="Slide Number Placeholder 3">
            <a:extLst>
              <a:ext uri="{FF2B5EF4-FFF2-40B4-BE49-F238E27FC236}">
                <a16:creationId xmlns:a16="http://schemas.microsoft.com/office/drawing/2014/main" id="{D03FA934-7566-7F86-084F-5903D824A187}"/>
              </a:ext>
            </a:extLst>
          </p:cNvPr>
          <p:cNvSpPr>
            <a:spLocks noGrp="1"/>
          </p:cNvSpPr>
          <p:nvPr>
            <p:ph type="sldNum" sz="quarter" idx="12"/>
          </p:nvPr>
        </p:nvSpPr>
        <p:spPr/>
        <p:txBody>
          <a:bodyPr/>
          <a:lstStyle/>
          <a:p>
            <a:fld id="{475E1560-7126-406C-A531-3A398E8D0EEA}" type="slidenum">
              <a:rPr lang="en-US" smtClean="0"/>
              <a:t>4</a:t>
            </a:fld>
            <a:endParaRPr lang="en-US"/>
          </a:p>
        </p:txBody>
      </p:sp>
    </p:spTree>
    <p:extLst>
      <p:ext uri="{BB962C8B-B14F-4D97-AF65-F5344CB8AC3E}">
        <p14:creationId xmlns:p14="http://schemas.microsoft.com/office/powerpoint/2010/main" val="2547606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211927" y="2825343"/>
            <a:ext cx="2571172" cy="5120853"/>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Stan et al. (2015)</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perform phoneme-level segmentation of speech</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t-SNE</a:t>
            </a:r>
          </a:p>
        </p:txBody>
      </p:sp>
      <p:sp>
        <p:nvSpPr>
          <p:cNvPr id="3" name="Slide Number Placeholder 2">
            <a:extLst>
              <a:ext uri="{FF2B5EF4-FFF2-40B4-BE49-F238E27FC236}">
                <a16:creationId xmlns:a16="http://schemas.microsoft.com/office/drawing/2014/main" id="{7E81A680-B615-C915-AD0D-2D954A0FFC61}"/>
              </a:ext>
            </a:extLst>
          </p:cNvPr>
          <p:cNvSpPr>
            <a:spLocks noGrp="1"/>
          </p:cNvSpPr>
          <p:nvPr>
            <p:ph type="sldNum" sz="quarter" idx="12"/>
          </p:nvPr>
        </p:nvSpPr>
        <p:spPr/>
        <p:txBody>
          <a:bodyPr/>
          <a:lstStyle/>
          <a:p>
            <a:fld id="{475E1560-7126-406C-A531-3A398E8D0EEA}" type="slidenum">
              <a:rPr lang="en-US" smtClean="0"/>
              <a:t>40</a:t>
            </a:fld>
            <a:endParaRPr lang="en-US"/>
          </a:p>
        </p:txBody>
      </p:sp>
      <p:pic>
        <p:nvPicPr>
          <p:cNvPr id="4" name="Picture 3">
            <a:extLst>
              <a:ext uri="{FF2B5EF4-FFF2-40B4-BE49-F238E27FC236}">
                <a16:creationId xmlns:a16="http://schemas.microsoft.com/office/drawing/2014/main" id="{9046EFFB-E8B5-A8DE-0B44-12C9B3011C9D}"/>
              </a:ext>
            </a:extLst>
          </p:cNvPr>
          <p:cNvPicPr>
            <a:picLocks noChangeAspect="1"/>
          </p:cNvPicPr>
          <p:nvPr/>
        </p:nvPicPr>
        <p:blipFill>
          <a:blip r:embed="rId3"/>
          <a:stretch>
            <a:fillRect/>
          </a:stretch>
        </p:blipFill>
        <p:spPr>
          <a:xfrm>
            <a:off x="2627822" y="0"/>
            <a:ext cx="4665689" cy="6858000"/>
          </a:xfrm>
          <a:prstGeom prst="rect">
            <a:avLst/>
          </a:prstGeom>
        </p:spPr>
      </p:pic>
      <p:pic>
        <p:nvPicPr>
          <p:cNvPr id="6" name="Picture 5">
            <a:extLst>
              <a:ext uri="{FF2B5EF4-FFF2-40B4-BE49-F238E27FC236}">
                <a16:creationId xmlns:a16="http://schemas.microsoft.com/office/drawing/2014/main" id="{C670FCB7-3181-63BD-E0FB-D987BAFAA9A6}"/>
              </a:ext>
            </a:extLst>
          </p:cNvPr>
          <p:cNvPicPr>
            <a:picLocks noChangeAspect="1"/>
          </p:cNvPicPr>
          <p:nvPr/>
        </p:nvPicPr>
        <p:blipFill>
          <a:blip r:embed="rId4"/>
          <a:stretch>
            <a:fillRect/>
          </a:stretch>
        </p:blipFill>
        <p:spPr>
          <a:xfrm>
            <a:off x="7231334" y="0"/>
            <a:ext cx="4510412" cy="6858000"/>
          </a:xfrm>
          <a:prstGeom prst="rect">
            <a:avLst/>
          </a:prstGeom>
        </p:spPr>
      </p:pic>
    </p:spTree>
    <p:extLst>
      <p:ext uri="{BB962C8B-B14F-4D97-AF65-F5344CB8AC3E}">
        <p14:creationId xmlns:p14="http://schemas.microsoft.com/office/powerpoint/2010/main" val="165371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normAutofit/>
          </a:bodyPr>
          <a:lstStyle/>
          <a:p>
            <a:pPr>
              <a:lnSpc>
                <a:spcPct val="100000"/>
              </a:lnSpc>
            </a:pPr>
            <a:r>
              <a:rPr lang="en-US" sz="2000" dirty="0">
                <a:solidFill>
                  <a:srgbClr val="232323"/>
                </a:solidFill>
                <a:latin typeface="Helvetica Neue Light" panose="02000403000000020004" pitchFamily="2" charset="0"/>
                <a:ea typeface="Helvetica Neue Light" panose="02000403000000020004" pitchFamily="2" charset="0"/>
                <a:cs typeface="Helvetica Neue" panose="02000503000000020004" pitchFamily="2" charset="0"/>
              </a:rPr>
              <a:t>Uniform Manifold Approximation and Projection for Dimension Reduction</a:t>
            </a:r>
          </a:p>
          <a:p>
            <a:pPr>
              <a:lnSpc>
                <a:spcPct val="100000"/>
              </a:lnSpc>
            </a:pPr>
            <a:endParaRPr lang="en-US" sz="2000" dirty="0">
              <a:solidFill>
                <a:srgbClr val="232323"/>
              </a:solidFill>
              <a:latin typeface="Helvetica Neue Light" panose="02000403000000020004" pitchFamily="2" charset="0"/>
              <a:ea typeface="Helvetica Neue Light" panose="02000403000000020004" pitchFamily="2" charset="0"/>
              <a:cs typeface="Helvetica Neue" panose="02000503000000020004" pitchFamily="2" charset="0"/>
            </a:endParaRPr>
          </a:p>
          <a:p>
            <a:pPr>
              <a:lnSpc>
                <a:spcPct val="100000"/>
              </a:lnSpc>
            </a:pPr>
            <a:r>
              <a:rPr lang="en-US" sz="2000" dirty="0">
                <a:solidFill>
                  <a:srgbClr val="232323"/>
                </a:solidFill>
                <a:latin typeface="Helvetica Neue Light" panose="02000403000000020004" pitchFamily="2" charset="0"/>
                <a:ea typeface="Helvetica Neue Light" panose="02000403000000020004" pitchFamily="2" charset="0"/>
                <a:cs typeface="Helvetica Neue" panose="02000503000000020004" pitchFamily="2" charset="0"/>
              </a:rPr>
              <a:t>Preserve global structures of the original data (similar to MDS)</a:t>
            </a:r>
          </a:p>
          <a:p>
            <a:pPr>
              <a:lnSpc>
                <a:spcPct val="100000"/>
              </a:lnSpc>
            </a:pPr>
            <a:endParaRPr lang="en-US" sz="1600"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UMAP</a:t>
            </a:r>
          </a:p>
        </p:txBody>
      </p:sp>
      <p:sp>
        <p:nvSpPr>
          <p:cNvPr id="3" name="Slide Number Placeholder 2">
            <a:extLst>
              <a:ext uri="{FF2B5EF4-FFF2-40B4-BE49-F238E27FC236}">
                <a16:creationId xmlns:a16="http://schemas.microsoft.com/office/drawing/2014/main" id="{4431D2C8-6002-AD02-2C0E-B4803FDC823B}"/>
              </a:ext>
            </a:extLst>
          </p:cNvPr>
          <p:cNvSpPr>
            <a:spLocks noGrp="1"/>
          </p:cNvSpPr>
          <p:nvPr>
            <p:ph type="sldNum" sz="quarter" idx="12"/>
          </p:nvPr>
        </p:nvSpPr>
        <p:spPr/>
        <p:txBody>
          <a:bodyPr/>
          <a:lstStyle/>
          <a:p>
            <a:fld id="{475E1560-7126-406C-A531-3A398E8D0EEA}" type="slidenum">
              <a:rPr lang="en-US" smtClean="0"/>
              <a:t>41</a:t>
            </a:fld>
            <a:endParaRPr lang="en-US"/>
          </a:p>
        </p:txBody>
      </p:sp>
    </p:spTree>
    <p:extLst>
      <p:ext uri="{BB962C8B-B14F-4D97-AF65-F5344CB8AC3E}">
        <p14:creationId xmlns:p14="http://schemas.microsoft.com/office/powerpoint/2010/main" val="3272345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5"/>
            <a:ext cx="10515600" cy="5120853"/>
          </a:xfrm>
        </p:spPr>
        <p:txBody>
          <a:bodyPr>
            <a:normAutofit/>
          </a:bodyPr>
          <a:lstStyle/>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UMAP</a:t>
            </a:r>
          </a:p>
        </p:txBody>
      </p:sp>
      <p:pic>
        <p:nvPicPr>
          <p:cNvPr id="7" name="Picture 6">
            <a:extLst>
              <a:ext uri="{FF2B5EF4-FFF2-40B4-BE49-F238E27FC236}">
                <a16:creationId xmlns:a16="http://schemas.microsoft.com/office/drawing/2014/main" id="{A31E53F6-2145-98E3-F603-8E84C414640B}"/>
              </a:ext>
            </a:extLst>
          </p:cNvPr>
          <p:cNvPicPr>
            <a:picLocks noChangeAspect="1"/>
          </p:cNvPicPr>
          <p:nvPr/>
        </p:nvPicPr>
        <p:blipFill>
          <a:blip r:embed="rId3"/>
          <a:stretch>
            <a:fillRect/>
          </a:stretch>
        </p:blipFill>
        <p:spPr>
          <a:xfrm>
            <a:off x="5226133" y="1539402"/>
            <a:ext cx="7772400" cy="4857750"/>
          </a:xfrm>
          <a:prstGeom prst="rect">
            <a:avLst/>
          </a:prstGeom>
        </p:spPr>
      </p:pic>
      <p:pic>
        <p:nvPicPr>
          <p:cNvPr id="9" name="Picture 8">
            <a:extLst>
              <a:ext uri="{FF2B5EF4-FFF2-40B4-BE49-F238E27FC236}">
                <a16:creationId xmlns:a16="http://schemas.microsoft.com/office/drawing/2014/main" id="{E9BF58BF-3675-6F20-84C4-E93E67F78470}"/>
              </a:ext>
            </a:extLst>
          </p:cNvPr>
          <p:cNvPicPr>
            <a:picLocks noChangeAspect="1"/>
          </p:cNvPicPr>
          <p:nvPr/>
        </p:nvPicPr>
        <p:blipFill>
          <a:blip r:embed="rId4"/>
          <a:stretch>
            <a:fillRect/>
          </a:stretch>
        </p:blipFill>
        <p:spPr>
          <a:xfrm>
            <a:off x="-806533" y="1620912"/>
            <a:ext cx="7772400" cy="4862773"/>
          </a:xfrm>
          <a:prstGeom prst="rect">
            <a:avLst/>
          </a:prstGeom>
        </p:spPr>
      </p:pic>
      <p:sp>
        <p:nvSpPr>
          <p:cNvPr id="3" name="Slide Number Placeholder 2">
            <a:extLst>
              <a:ext uri="{FF2B5EF4-FFF2-40B4-BE49-F238E27FC236}">
                <a16:creationId xmlns:a16="http://schemas.microsoft.com/office/drawing/2014/main" id="{EF608E1F-48FC-6140-D765-63074866350B}"/>
              </a:ext>
            </a:extLst>
          </p:cNvPr>
          <p:cNvSpPr>
            <a:spLocks noGrp="1"/>
          </p:cNvSpPr>
          <p:nvPr>
            <p:ph type="sldNum" sz="quarter" idx="12"/>
          </p:nvPr>
        </p:nvSpPr>
        <p:spPr/>
        <p:txBody>
          <a:bodyPr/>
          <a:lstStyle/>
          <a:p>
            <a:fld id="{475E1560-7126-406C-A531-3A398E8D0EEA}" type="slidenum">
              <a:rPr lang="en-US" smtClean="0"/>
              <a:t>42</a:t>
            </a:fld>
            <a:endParaRPr lang="en-US"/>
          </a:p>
        </p:txBody>
      </p:sp>
    </p:spTree>
    <p:extLst>
      <p:ext uri="{BB962C8B-B14F-4D97-AF65-F5344CB8AC3E}">
        <p14:creationId xmlns:p14="http://schemas.microsoft.com/office/powerpoint/2010/main" val="4019190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5"/>
            <a:ext cx="10515600" cy="5120853"/>
          </a:xfrm>
        </p:spPr>
        <p:txBody>
          <a:bodyPr>
            <a:normAutofit/>
          </a:bodyPr>
          <a:lstStyle/>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UMAP</a:t>
            </a:r>
          </a:p>
        </p:txBody>
      </p:sp>
      <p:pic>
        <p:nvPicPr>
          <p:cNvPr id="9" name="Picture 8">
            <a:extLst>
              <a:ext uri="{FF2B5EF4-FFF2-40B4-BE49-F238E27FC236}">
                <a16:creationId xmlns:a16="http://schemas.microsoft.com/office/drawing/2014/main" id="{A93A83EB-8462-0173-581D-036528E60684}"/>
              </a:ext>
            </a:extLst>
          </p:cNvPr>
          <p:cNvPicPr>
            <a:picLocks noChangeAspect="1"/>
          </p:cNvPicPr>
          <p:nvPr/>
        </p:nvPicPr>
        <p:blipFill>
          <a:blip r:embed="rId3"/>
          <a:stretch>
            <a:fillRect/>
          </a:stretch>
        </p:blipFill>
        <p:spPr>
          <a:xfrm>
            <a:off x="2205860" y="1364876"/>
            <a:ext cx="7772400" cy="4856143"/>
          </a:xfrm>
          <a:prstGeom prst="rect">
            <a:avLst/>
          </a:prstGeom>
        </p:spPr>
      </p:pic>
      <p:sp>
        <p:nvSpPr>
          <p:cNvPr id="3" name="Slide Number Placeholder 2">
            <a:extLst>
              <a:ext uri="{FF2B5EF4-FFF2-40B4-BE49-F238E27FC236}">
                <a16:creationId xmlns:a16="http://schemas.microsoft.com/office/drawing/2014/main" id="{1936EAC3-885C-7CE6-86F7-1EF3B73315CD}"/>
              </a:ext>
            </a:extLst>
          </p:cNvPr>
          <p:cNvSpPr>
            <a:spLocks noGrp="1"/>
          </p:cNvSpPr>
          <p:nvPr>
            <p:ph type="sldNum" sz="quarter" idx="12"/>
          </p:nvPr>
        </p:nvSpPr>
        <p:spPr/>
        <p:txBody>
          <a:bodyPr/>
          <a:lstStyle/>
          <a:p>
            <a:fld id="{475E1560-7126-406C-A531-3A398E8D0EEA}" type="slidenum">
              <a:rPr lang="en-US" smtClean="0"/>
              <a:t>43</a:t>
            </a:fld>
            <a:endParaRPr lang="en-US"/>
          </a:p>
        </p:txBody>
      </p:sp>
    </p:spTree>
    <p:extLst>
      <p:ext uri="{BB962C8B-B14F-4D97-AF65-F5344CB8AC3E}">
        <p14:creationId xmlns:p14="http://schemas.microsoft.com/office/powerpoint/2010/main" val="2770673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C5676-DA8A-474B-C0D6-94EE1D2BA080}"/>
              </a:ext>
            </a:extLst>
          </p:cNvPr>
          <p:cNvPicPr>
            <a:picLocks noChangeAspect="1"/>
          </p:cNvPicPr>
          <p:nvPr/>
        </p:nvPicPr>
        <p:blipFill>
          <a:blip r:embed="rId3"/>
          <a:stretch>
            <a:fillRect/>
          </a:stretch>
        </p:blipFill>
        <p:spPr>
          <a:xfrm>
            <a:off x="4192978" y="327911"/>
            <a:ext cx="7772400" cy="6530089"/>
          </a:xfrm>
          <a:prstGeom prst="rect">
            <a:avLst/>
          </a:prstGeom>
        </p:spPr>
      </p:pic>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5"/>
            <a:ext cx="3472543" cy="5120853"/>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Huang et al. (2015)</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Locally learning heterogeneous manifolds for phonetic classification</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Address structure in the acoustic space</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Other manifold variants</a:t>
            </a:r>
          </a:p>
        </p:txBody>
      </p:sp>
      <p:sp>
        <p:nvSpPr>
          <p:cNvPr id="3" name="Slide Number Placeholder 2">
            <a:extLst>
              <a:ext uri="{FF2B5EF4-FFF2-40B4-BE49-F238E27FC236}">
                <a16:creationId xmlns:a16="http://schemas.microsoft.com/office/drawing/2014/main" id="{1936EAC3-885C-7CE6-86F7-1EF3B73315CD}"/>
              </a:ext>
            </a:extLst>
          </p:cNvPr>
          <p:cNvSpPr>
            <a:spLocks noGrp="1"/>
          </p:cNvSpPr>
          <p:nvPr>
            <p:ph type="sldNum" sz="quarter" idx="12"/>
          </p:nvPr>
        </p:nvSpPr>
        <p:spPr/>
        <p:txBody>
          <a:bodyPr/>
          <a:lstStyle/>
          <a:p>
            <a:fld id="{475E1560-7126-406C-A531-3A398E8D0EEA}" type="slidenum">
              <a:rPr lang="en-US" smtClean="0"/>
              <a:t>44</a:t>
            </a:fld>
            <a:endParaRPr lang="en-US"/>
          </a:p>
        </p:txBody>
      </p:sp>
    </p:spTree>
    <p:extLst>
      <p:ext uri="{BB962C8B-B14F-4D97-AF65-F5344CB8AC3E}">
        <p14:creationId xmlns:p14="http://schemas.microsoft.com/office/powerpoint/2010/main" val="1054442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Random forest</a:t>
            </a:r>
          </a:p>
        </p:txBody>
      </p:sp>
      <p:sp>
        <p:nvSpPr>
          <p:cNvPr id="3" name="Slide Number Placeholder 2">
            <a:extLst>
              <a:ext uri="{FF2B5EF4-FFF2-40B4-BE49-F238E27FC236}">
                <a16:creationId xmlns:a16="http://schemas.microsoft.com/office/drawing/2014/main" id="{133D6E11-3CBC-F8BB-FE8F-9EC06D109A10}"/>
              </a:ext>
            </a:extLst>
          </p:cNvPr>
          <p:cNvSpPr>
            <a:spLocks noGrp="1"/>
          </p:cNvSpPr>
          <p:nvPr>
            <p:ph type="sldNum" sz="quarter" idx="12"/>
          </p:nvPr>
        </p:nvSpPr>
        <p:spPr/>
        <p:txBody>
          <a:bodyPr/>
          <a:lstStyle/>
          <a:p>
            <a:fld id="{475E1560-7126-406C-A531-3A398E8D0EEA}" type="slidenum">
              <a:rPr lang="en-US" smtClean="0"/>
              <a:t>45</a:t>
            </a:fld>
            <a:endParaRPr lang="en-US"/>
          </a:p>
        </p:txBody>
      </p:sp>
      <p:pic>
        <p:nvPicPr>
          <p:cNvPr id="5" name="Picture 4">
            <a:extLst>
              <a:ext uri="{FF2B5EF4-FFF2-40B4-BE49-F238E27FC236}">
                <a16:creationId xmlns:a16="http://schemas.microsoft.com/office/drawing/2014/main" id="{6F606CF1-E13F-14B3-B6C8-6FABBAEEA180}"/>
              </a:ext>
            </a:extLst>
          </p:cNvPr>
          <p:cNvPicPr>
            <a:picLocks noChangeAspect="1"/>
          </p:cNvPicPr>
          <p:nvPr/>
        </p:nvPicPr>
        <p:blipFill>
          <a:blip r:embed="rId3"/>
          <a:stretch>
            <a:fillRect/>
          </a:stretch>
        </p:blipFill>
        <p:spPr>
          <a:xfrm>
            <a:off x="5269429" y="0"/>
            <a:ext cx="6498274" cy="6858000"/>
          </a:xfrm>
          <a:prstGeom prst="rect">
            <a:avLst/>
          </a:prstGeom>
        </p:spPr>
      </p:pic>
      <p:pic>
        <p:nvPicPr>
          <p:cNvPr id="4" name="Picture 3">
            <a:extLst>
              <a:ext uri="{FF2B5EF4-FFF2-40B4-BE49-F238E27FC236}">
                <a16:creationId xmlns:a16="http://schemas.microsoft.com/office/drawing/2014/main" id="{F1C6CE90-C7E8-699C-0421-FD76838166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28" y="2894570"/>
            <a:ext cx="6317672" cy="3948545"/>
          </a:xfrm>
          <a:prstGeom prst="rect">
            <a:avLst/>
          </a:prstGeom>
        </p:spPr>
      </p:pic>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2087934" y="1284718"/>
            <a:ext cx="3445577" cy="5120853"/>
          </a:xfrm>
        </p:spPr>
        <p:txBody>
          <a:bodyPr>
            <a:normAutofit/>
          </a:bodyPr>
          <a:lstStyle/>
          <a:p>
            <a:pPr>
              <a:lnSpc>
                <a:spcPct val="10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Rong et al. (2009) </a:t>
            </a:r>
            <a:r>
              <a:rPr lang="en-US" sz="1800" b="1" i="1" dirty="0">
                <a:latin typeface="Helvetica Neue Light" panose="020B0702040204020203" pitchFamily="34" charset="0"/>
                <a:ea typeface="Helvetica Neue Light" panose="020B0702040204020203" pitchFamily="34" charset="0"/>
                <a:cs typeface="Helvetica Neue" panose="020B0502040204020203" pitchFamily="34" charset="0"/>
              </a:rPr>
              <a:t>Acoustic feature selection for automatic emotion recognition from speech</a:t>
            </a:r>
          </a:p>
        </p:txBody>
      </p:sp>
      <p:sp>
        <p:nvSpPr>
          <p:cNvPr id="6" name="Content Placeholder 21">
            <a:extLst>
              <a:ext uri="{FF2B5EF4-FFF2-40B4-BE49-F238E27FC236}">
                <a16:creationId xmlns:a16="http://schemas.microsoft.com/office/drawing/2014/main" id="{DFBBCBE3-3081-BF5D-DE09-EE647097E956}"/>
              </a:ext>
            </a:extLst>
          </p:cNvPr>
          <p:cNvSpPr txBox="1">
            <a:spLocks/>
          </p:cNvSpPr>
          <p:nvPr/>
        </p:nvSpPr>
        <p:spPr>
          <a:xfrm>
            <a:off x="334301" y="2894570"/>
            <a:ext cx="3445577" cy="5120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Huang (2022)</a:t>
            </a:r>
          </a:p>
        </p:txBody>
      </p:sp>
    </p:spTree>
    <p:extLst>
      <p:ext uri="{BB962C8B-B14F-4D97-AF65-F5344CB8AC3E}">
        <p14:creationId xmlns:p14="http://schemas.microsoft.com/office/powerpoint/2010/main" val="3351316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5"/>
            <a:ext cx="10515600" cy="5120853"/>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Reduce unnecessary predictors</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Prevent overfitting in a different way from variable selection, by “shrinking” the coefficient values</a:t>
            </a:r>
          </a:p>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Idea: add a penalty term which controls model complexity by forcing the parameters</a:t>
            </a:r>
          </a:p>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Use scaled data</a:t>
            </a:r>
          </a:p>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Ridge regression uses ALL the predictors, it just shrinks the parameters </a:t>
            </a:r>
            <a:r>
              <a:rPr lang="en-US" sz="2000" b="1" i="1" dirty="0">
                <a:latin typeface="Helvetica Neue Light" panose="020B0702040204020203" pitchFamily="34" charset="0"/>
                <a:ea typeface="Helvetica Neue Light" panose="020B0702040204020203" pitchFamily="34" charset="0"/>
                <a:cs typeface="Helvetica Neue" panose="020B0502040204020203" pitchFamily="34" charset="0"/>
              </a:rPr>
              <a:t>closer</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 to zero</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LASSO shrinks some of the predictors all the way to zero</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This makes the model more interpretable: It only uses a subset of the variables</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Regularization</a:t>
            </a:r>
          </a:p>
        </p:txBody>
      </p:sp>
      <p:sp>
        <p:nvSpPr>
          <p:cNvPr id="3" name="Slide Number Placeholder 2">
            <a:extLst>
              <a:ext uri="{FF2B5EF4-FFF2-40B4-BE49-F238E27FC236}">
                <a16:creationId xmlns:a16="http://schemas.microsoft.com/office/drawing/2014/main" id="{4B31B9AD-6552-2AFF-00DD-BE3AC95E506D}"/>
              </a:ext>
            </a:extLst>
          </p:cNvPr>
          <p:cNvSpPr>
            <a:spLocks noGrp="1"/>
          </p:cNvSpPr>
          <p:nvPr>
            <p:ph type="sldNum" sz="quarter" idx="12"/>
          </p:nvPr>
        </p:nvSpPr>
        <p:spPr/>
        <p:txBody>
          <a:bodyPr/>
          <a:lstStyle/>
          <a:p>
            <a:fld id="{475E1560-7126-406C-A531-3A398E8D0EEA}" type="slidenum">
              <a:rPr lang="en-US" smtClean="0"/>
              <a:t>46</a:t>
            </a:fld>
            <a:endParaRPr lang="en-US"/>
          </a:p>
        </p:txBody>
      </p:sp>
    </p:spTree>
    <p:extLst>
      <p:ext uri="{BB962C8B-B14F-4D97-AF65-F5344CB8AC3E}">
        <p14:creationId xmlns:p14="http://schemas.microsoft.com/office/powerpoint/2010/main" val="4260211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Lasso regularization</a:t>
            </a:r>
          </a:p>
        </p:txBody>
      </p:sp>
      <p:sp>
        <p:nvSpPr>
          <p:cNvPr id="3" name="Slide Number Placeholder 2">
            <a:extLst>
              <a:ext uri="{FF2B5EF4-FFF2-40B4-BE49-F238E27FC236}">
                <a16:creationId xmlns:a16="http://schemas.microsoft.com/office/drawing/2014/main" id="{DB8FA1E9-E8AA-8C82-A4BB-C382911E0323}"/>
              </a:ext>
            </a:extLst>
          </p:cNvPr>
          <p:cNvSpPr>
            <a:spLocks noGrp="1"/>
          </p:cNvSpPr>
          <p:nvPr>
            <p:ph type="sldNum" sz="quarter" idx="12"/>
          </p:nvPr>
        </p:nvSpPr>
        <p:spPr/>
        <p:txBody>
          <a:bodyPr/>
          <a:lstStyle/>
          <a:p>
            <a:fld id="{475E1560-7126-406C-A531-3A398E8D0EEA}" type="slidenum">
              <a:rPr lang="en-US" smtClean="0"/>
              <a:t>47</a:t>
            </a:fld>
            <a:endParaRPr lang="en-US"/>
          </a:p>
        </p:txBody>
      </p:sp>
      <p:pic>
        <p:nvPicPr>
          <p:cNvPr id="5" name="Picture 4" descr="Chart, line chart&#10;&#10;Description automatically generated">
            <a:extLst>
              <a:ext uri="{FF2B5EF4-FFF2-40B4-BE49-F238E27FC236}">
                <a16:creationId xmlns:a16="http://schemas.microsoft.com/office/drawing/2014/main" id="{9A3F4578-52E2-DA2E-AFDE-6C9523E487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244" y="3287961"/>
            <a:ext cx="5201522" cy="3250951"/>
          </a:xfrm>
          <a:prstGeom prst="rect">
            <a:avLst/>
          </a:prstGeom>
        </p:spPr>
      </p:pic>
      <p:pic>
        <p:nvPicPr>
          <p:cNvPr id="6" name="Picture 5" descr="Chart, line chart&#10;&#10;Description automatically generated">
            <a:extLst>
              <a:ext uri="{FF2B5EF4-FFF2-40B4-BE49-F238E27FC236}">
                <a16:creationId xmlns:a16="http://schemas.microsoft.com/office/drawing/2014/main" id="{ED3A69B2-A30D-47E3-CA1F-18384B3130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1749" y="178049"/>
            <a:ext cx="5201522" cy="3250951"/>
          </a:xfrm>
          <a:prstGeom prst="rect">
            <a:avLst/>
          </a:prstGeom>
        </p:spPr>
      </p:pic>
      <p:pic>
        <p:nvPicPr>
          <p:cNvPr id="9" name="Picture 8" descr="Chart, line chart&#10;&#10;Description automatically generated">
            <a:extLst>
              <a:ext uri="{FF2B5EF4-FFF2-40B4-BE49-F238E27FC236}">
                <a16:creationId xmlns:a16="http://schemas.microsoft.com/office/drawing/2014/main" id="{E404FCCF-6F5E-0040-4223-DF7D36D8FB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2037" y="3429000"/>
            <a:ext cx="5055919" cy="3159949"/>
          </a:xfrm>
          <a:prstGeom prst="rect">
            <a:avLst/>
          </a:prstGeom>
        </p:spPr>
      </p:pic>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FDC455DB-A7FA-85C0-327C-4A32BF331EEB}"/>
                  </a:ext>
                </a:extLst>
              </p14:cNvPr>
              <p14:cNvContentPartPr/>
              <p14:nvPr/>
            </p14:nvContentPartPr>
            <p14:xfrm>
              <a:off x="3330061" y="4236228"/>
              <a:ext cx="1198080" cy="678240"/>
            </p14:xfrm>
          </p:contentPart>
        </mc:Choice>
        <mc:Fallback>
          <p:pic>
            <p:nvPicPr>
              <p:cNvPr id="11" name="Ink 10">
                <a:extLst>
                  <a:ext uri="{FF2B5EF4-FFF2-40B4-BE49-F238E27FC236}">
                    <a16:creationId xmlns:a16="http://schemas.microsoft.com/office/drawing/2014/main" id="{FDC455DB-A7FA-85C0-327C-4A32BF331EEB}"/>
                  </a:ext>
                </a:extLst>
              </p:cNvPr>
              <p:cNvPicPr/>
              <p:nvPr/>
            </p:nvPicPr>
            <p:blipFill>
              <a:blip r:embed="rId7"/>
              <a:stretch>
                <a:fillRect/>
              </a:stretch>
            </p:blipFill>
            <p:spPr>
              <a:xfrm>
                <a:off x="3312061" y="4218228"/>
                <a:ext cx="123372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5DFEDBE2-2046-4736-8DFF-D3FB35349E21}"/>
                  </a:ext>
                </a:extLst>
              </p14:cNvPr>
              <p14:cNvContentPartPr/>
              <p14:nvPr/>
            </p14:nvContentPartPr>
            <p14:xfrm>
              <a:off x="8183941" y="2091348"/>
              <a:ext cx="1742400" cy="642600"/>
            </p14:xfrm>
          </p:contentPart>
        </mc:Choice>
        <mc:Fallback>
          <p:pic>
            <p:nvPicPr>
              <p:cNvPr id="13" name="Ink 12">
                <a:extLst>
                  <a:ext uri="{FF2B5EF4-FFF2-40B4-BE49-F238E27FC236}">
                    <a16:creationId xmlns:a16="http://schemas.microsoft.com/office/drawing/2014/main" id="{5DFEDBE2-2046-4736-8DFF-D3FB35349E21}"/>
                  </a:ext>
                </a:extLst>
              </p:cNvPr>
              <p:cNvPicPr/>
              <p:nvPr/>
            </p:nvPicPr>
            <p:blipFill>
              <a:blip r:embed="rId9"/>
              <a:stretch>
                <a:fillRect/>
              </a:stretch>
            </p:blipFill>
            <p:spPr>
              <a:xfrm>
                <a:off x="8165941" y="2073348"/>
                <a:ext cx="1778040" cy="678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47EB320F-43F6-45B0-C45A-E1D9D84924BC}"/>
                  </a:ext>
                </a:extLst>
              </p14:cNvPr>
              <p14:cNvContentPartPr/>
              <p14:nvPr/>
            </p14:nvContentPartPr>
            <p14:xfrm>
              <a:off x="8304901" y="4193028"/>
              <a:ext cx="1863720" cy="829800"/>
            </p14:xfrm>
          </p:contentPart>
        </mc:Choice>
        <mc:Fallback>
          <p:pic>
            <p:nvPicPr>
              <p:cNvPr id="15" name="Ink 14">
                <a:extLst>
                  <a:ext uri="{FF2B5EF4-FFF2-40B4-BE49-F238E27FC236}">
                    <a16:creationId xmlns:a16="http://schemas.microsoft.com/office/drawing/2014/main" id="{47EB320F-43F6-45B0-C45A-E1D9D84924BC}"/>
                  </a:ext>
                </a:extLst>
              </p:cNvPr>
              <p:cNvPicPr/>
              <p:nvPr/>
            </p:nvPicPr>
            <p:blipFill>
              <a:blip r:embed="rId11"/>
              <a:stretch>
                <a:fillRect/>
              </a:stretch>
            </p:blipFill>
            <p:spPr>
              <a:xfrm>
                <a:off x="8286901" y="4175028"/>
                <a:ext cx="1899360" cy="865440"/>
              </a:xfrm>
              <a:prstGeom prst="rect">
                <a:avLst/>
              </a:prstGeom>
            </p:spPr>
          </p:pic>
        </mc:Fallback>
      </mc:AlternateContent>
    </p:spTree>
    <p:extLst>
      <p:ext uri="{BB962C8B-B14F-4D97-AF65-F5344CB8AC3E}">
        <p14:creationId xmlns:p14="http://schemas.microsoft.com/office/powerpoint/2010/main" val="595651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K-means clustering</a:t>
            </a:r>
          </a:p>
        </p:txBody>
      </p:sp>
      <p:sp>
        <p:nvSpPr>
          <p:cNvPr id="6" name="Content Placeholder 21">
            <a:extLst>
              <a:ext uri="{FF2B5EF4-FFF2-40B4-BE49-F238E27FC236}">
                <a16:creationId xmlns:a16="http://schemas.microsoft.com/office/drawing/2014/main" id="{53E1AABF-23D1-D84E-3A24-61678AFFA727}"/>
              </a:ext>
            </a:extLst>
          </p:cNvPr>
          <p:cNvSpPr>
            <a:spLocks noGrp="1"/>
          </p:cNvSpPr>
          <p:nvPr>
            <p:ph idx="1"/>
          </p:nvPr>
        </p:nvSpPr>
        <p:spPr>
          <a:xfrm>
            <a:off x="838200" y="1625935"/>
            <a:ext cx="10515600" cy="5120853"/>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Vector quantization</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Linear</a:t>
            </a:r>
          </a:p>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Specify how many means (cluster centers), which are prototypes of the cluster</a:t>
            </a:r>
          </a:p>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The distances in the feature space do no correspond to distances in the original space:</a:t>
            </a:r>
          </a:p>
          <a:p>
            <a:pPr lvl="1">
              <a:lnSpc>
                <a:spcPct val="100000"/>
              </a:lnSpc>
            </a:pPr>
            <a:r>
              <a:rPr lang="en-US" sz="1800" b="1" dirty="0">
                <a:latin typeface="Helvetica Neue Light" panose="020B0702040204020203" pitchFamily="34" charset="0"/>
                <a:ea typeface="Helvetica Neue Light" panose="020B0702040204020203" pitchFamily="34" charset="0"/>
                <a:cs typeface="Helvetica Neue" panose="020B0502040204020203" pitchFamily="34" charset="0"/>
              </a:rPr>
              <a:t>All vectors assigned to the same label are closer to the representative of that label than to the representative of any other label</a:t>
            </a:r>
          </a:p>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3" name="Slide Number Placeholder 2">
            <a:extLst>
              <a:ext uri="{FF2B5EF4-FFF2-40B4-BE49-F238E27FC236}">
                <a16:creationId xmlns:a16="http://schemas.microsoft.com/office/drawing/2014/main" id="{E8B11F8C-21BF-82DB-8C7F-902C92F9D8C4}"/>
              </a:ext>
            </a:extLst>
          </p:cNvPr>
          <p:cNvSpPr>
            <a:spLocks noGrp="1"/>
          </p:cNvSpPr>
          <p:nvPr>
            <p:ph type="sldNum" sz="quarter" idx="12"/>
          </p:nvPr>
        </p:nvSpPr>
        <p:spPr/>
        <p:txBody>
          <a:bodyPr/>
          <a:lstStyle/>
          <a:p>
            <a:fld id="{475E1560-7126-406C-A531-3A398E8D0EEA}" type="slidenum">
              <a:rPr lang="en-US" smtClean="0"/>
              <a:t>48</a:t>
            </a:fld>
            <a:endParaRPr lang="en-US"/>
          </a:p>
        </p:txBody>
      </p:sp>
    </p:spTree>
    <p:extLst>
      <p:ext uri="{BB962C8B-B14F-4D97-AF65-F5344CB8AC3E}">
        <p14:creationId xmlns:p14="http://schemas.microsoft.com/office/powerpoint/2010/main" val="1158476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K-means clustering</a:t>
            </a:r>
          </a:p>
        </p:txBody>
      </p:sp>
      <p:pic>
        <p:nvPicPr>
          <p:cNvPr id="5" name="Content Placeholder 4" descr="A picture containing calendar&#10;&#10;Description automatically generated">
            <a:extLst>
              <a:ext uri="{FF2B5EF4-FFF2-40B4-BE49-F238E27FC236}">
                <a16:creationId xmlns:a16="http://schemas.microsoft.com/office/drawing/2014/main" id="{9BC16C91-2DBC-9FB9-2CA2-91B5B580B169}"/>
              </a:ext>
            </a:extLst>
          </p:cNvPr>
          <p:cNvPicPr>
            <a:picLocks noGrp="1" noChangeAspect="1"/>
          </p:cNvPicPr>
          <p:nvPr>
            <p:ph idx="1"/>
          </p:nvPr>
        </p:nvPicPr>
        <p:blipFill>
          <a:blip r:embed="rId3"/>
          <a:stretch>
            <a:fillRect/>
          </a:stretch>
        </p:blipFill>
        <p:spPr>
          <a:xfrm>
            <a:off x="834260" y="1698461"/>
            <a:ext cx="5486400" cy="3162300"/>
          </a:xfrm>
        </p:spPr>
      </p:pic>
      <p:pic>
        <p:nvPicPr>
          <p:cNvPr id="7" name="Picture 6" descr="Diagram, engineering drawing&#10;&#10;Description automatically generated">
            <a:extLst>
              <a:ext uri="{FF2B5EF4-FFF2-40B4-BE49-F238E27FC236}">
                <a16:creationId xmlns:a16="http://schemas.microsoft.com/office/drawing/2014/main" id="{57526676-9D66-3D7A-0EDE-0E0187910A1D}"/>
              </a:ext>
            </a:extLst>
          </p:cNvPr>
          <p:cNvPicPr>
            <a:picLocks noChangeAspect="1"/>
          </p:cNvPicPr>
          <p:nvPr/>
        </p:nvPicPr>
        <p:blipFill>
          <a:blip r:embed="rId4"/>
          <a:stretch>
            <a:fillRect/>
          </a:stretch>
        </p:blipFill>
        <p:spPr>
          <a:xfrm>
            <a:off x="6320660" y="3082883"/>
            <a:ext cx="5486400" cy="3162300"/>
          </a:xfrm>
          <a:prstGeom prst="rect">
            <a:avLst/>
          </a:prstGeom>
        </p:spPr>
      </p:pic>
      <p:sp>
        <p:nvSpPr>
          <p:cNvPr id="3" name="Slide Number Placeholder 2">
            <a:extLst>
              <a:ext uri="{FF2B5EF4-FFF2-40B4-BE49-F238E27FC236}">
                <a16:creationId xmlns:a16="http://schemas.microsoft.com/office/drawing/2014/main" id="{B503E8EF-6D3E-CF28-A658-801F03A31B8B}"/>
              </a:ext>
            </a:extLst>
          </p:cNvPr>
          <p:cNvSpPr>
            <a:spLocks noGrp="1"/>
          </p:cNvSpPr>
          <p:nvPr>
            <p:ph type="sldNum" sz="quarter" idx="12"/>
          </p:nvPr>
        </p:nvSpPr>
        <p:spPr/>
        <p:txBody>
          <a:bodyPr/>
          <a:lstStyle/>
          <a:p>
            <a:fld id="{475E1560-7126-406C-A531-3A398E8D0EEA}" type="slidenum">
              <a:rPr lang="en-US" smtClean="0"/>
              <a:t>49</a:t>
            </a:fld>
            <a:endParaRPr lang="en-US"/>
          </a:p>
        </p:txBody>
      </p:sp>
      <p:sp>
        <p:nvSpPr>
          <p:cNvPr id="4" name="Content Placeholder 21">
            <a:extLst>
              <a:ext uri="{FF2B5EF4-FFF2-40B4-BE49-F238E27FC236}">
                <a16:creationId xmlns:a16="http://schemas.microsoft.com/office/drawing/2014/main" id="{8AACE922-E851-BBB3-AAE7-D66956316846}"/>
              </a:ext>
            </a:extLst>
          </p:cNvPr>
          <p:cNvSpPr txBox="1">
            <a:spLocks/>
          </p:cNvSpPr>
          <p:nvPr/>
        </p:nvSpPr>
        <p:spPr>
          <a:xfrm>
            <a:off x="948560" y="5159540"/>
            <a:ext cx="5257800" cy="1236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Two instrumental suffix clusters conditioned by height of stem vowel in </a:t>
            </a:r>
            <a:r>
              <a:rPr lang="en-US" sz="2000" b="1" dirty="0" err="1">
                <a:latin typeface="Helvetica Neue Light" panose="020B0702040204020203" pitchFamily="34" charset="0"/>
                <a:ea typeface="Helvetica Neue Light" panose="020B0702040204020203" pitchFamily="34" charset="0"/>
                <a:cs typeface="Helvetica Neue" panose="020B0502040204020203" pitchFamily="34" charset="0"/>
              </a:rPr>
              <a:t>Rere</a:t>
            </a: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Huang (2022)</a:t>
            </a:r>
          </a:p>
        </p:txBody>
      </p:sp>
      <p:sp>
        <p:nvSpPr>
          <p:cNvPr id="6" name="Content Placeholder 21">
            <a:extLst>
              <a:ext uri="{FF2B5EF4-FFF2-40B4-BE49-F238E27FC236}">
                <a16:creationId xmlns:a16="http://schemas.microsoft.com/office/drawing/2014/main" id="{29AB182F-C5CB-EB17-6B36-8A8D532912EB}"/>
              </a:ext>
            </a:extLst>
          </p:cNvPr>
          <p:cNvSpPr txBox="1">
            <a:spLocks/>
          </p:cNvSpPr>
          <p:nvPr/>
        </p:nvSpPr>
        <p:spPr>
          <a:xfrm>
            <a:off x="6434960" y="2043605"/>
            <a:ext cx="5257800" cy="1236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Raw data</a:t>
            </a:r>
          </a:p>
          <a:p>
            <a:pPr algn="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K-means clustering</a:t>
            </a:r>
          </a:p>
        </p:txBody>
      </p:sp>
    </p:spTree>
    <p:extLst>
      <p:ext uri="{BB962C8B-B14F-4D97-AF65-F5344CB8AC3E}">
        <p14:creationId xmlns:p14="http://schemas.microsoft.com/office/powerpoint/2010/main" val="1220252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multidimensional spectrogram</a:t>
            </a:r>
          </a:p>
        </p:txBody>
      </p:sp>
      <p:pic>
        <p:nvPicPr>
          <p:cNvPr id="5" name="image18.png">
            <a:extLst>
              <a:ext uri="{FF2B5EF4-FFF2-40B4-BE49-F238E27FC236}">
                <a16:creationId xmlns:a16="http://schemas.microsoft.com/office/drawing/2014/main" id="{ED4BCA7C-246F-CB7B-D5F6-73146BF858D5}"/>
              </a:ext>
            </a:extLst>
          </p:cNvPr>
          <p:cNvPicPr/>
          <p:nvPr/>
        </p:nvPicPr>
        <p:blipFill>
          <a:blip r:embed="rId2"/>
          <a:srcRect/>
          <a:stretch>
            <a:fillRect/>
          </a:stretch>
        </p:blipFill>
        <p:spPr>
          <a:xfrm>
            <a:off x="1931284" y="1745673"/>
            <a:ext cx="8329431" cy="3961104"/>
          </a:xfrm>
          <a:prstGeom prst="rect">
            <a:avLst/>
          </a:prstGeom>
          <a:ln/>
        </p:spPr>
      </p:pic>
      <p:sp>
        <p:nvSpPr>
          <p:cNvPr id="3" name="Slide Number Placeholder 2">
            <a:extLst>
              <a:ext uri="{FF2B5EF4-FFF2-40B4-BE49-F238E27FC236}">
                <a16:creationId xmlns:a16="http://schemas.microsoft.com/office/drawing/2014/main" id="{91EB1613-9FA8-5D44-A931-EA9A44303970}"/>
              </a:ext>
            </a:extLst>
          </p:cNvPr>
          <p:cNvSpPr>
            <a:spLocks noGrp="1"/>
          </p:cNvSpPr>
          <p:nvPr>
            <p:ph type="sldNum" sz="quarter" idx="12"/>
          </p:nvPr>
        </p:nvSpPr>
        <p:spPr/>
        <p:txBody>
          <a:bodyPr/>
          <a:lstStyle/>
          <a:p>
            <a:fld id="{475E1560-7126-406C-A531-3A398E8D0EEA}" type="slidenum">
              <a:rPr lang="en-US" smtClean="0"/>
              <a:t>5</a:t>
            </a:fld>
            <a:endParaRPr lang="en-US"/>
          </a:p>
        </p:txBody>
      </p:sp>
    </p:spTree>
    <p:extLst>
      <p:ext uri="{BB962C8B-B14F-4D97-AF65-F5344CB8AC3E}">
        <p14:creationId xmlns:p14="http://schemas.microsoft.com/office/powerpoint/2010/main" val="4051108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Trends</a:t>
            </a:r>
          </a:p>
        </p:txBody>
      </p:sp>
      <p:sp>
        <p:nvSpPr>
          <p:cNvPr id="6" name="Content Placeholder 21">
            <a:extLst>
              <a:ext uri="{FF2B5EF4-FFF2-40B4-BE49-F238E27FC236}">
                <a16:creationId xmlns:a16="http://schemas.microsoft.com/office/drawing/2014/main" id="{BECA3BE9-923B-0771-EBCA-DACAE747581F}"/>
              </a:ext>
            </a:extLst>
          </p:cNvPr>
          <p:cNvSpPr>
            <a:spLocks noGrp="1"/>
          </p:cNvSpPr>
          <p:nvPr>
            <p:ph idx="1"/>
          </p:nvPr>
        </p:nvSpPr>
        <p:spPr>
          <a:xfrm>
            <a:off x="838200" y="1625935"/>
            <a:ext cx="10515600" cy="5120853"/>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Manifolds: can analyze non-linearities and capable of adapting to local structure of the data</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Great for visualization</a:t>
            </a:r>
          </a:p>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PCA is preferred due to its simplicity and intuitiveness</a:t>
            </a:r>
          </a:p>
          <a:p>
            <a:pPr>
              <a:lnSpc>
                <a:spcPct val="100000"/>
              </a:lnSpc>
            </a:pPr>
            <a:endParaRPr lang="en-US" sz="2000" b="1"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Decrease in the use of factor analysis (latent variables)</a:t>
            </a:r>
          </a:p>
        </p:txBody>
      </p:sp>
      <p:sp>
        <p:nvSpPr>
          <p:cNvPr id="3" name="Slide Number Placeholder 2">
            <a:extLst>
              <a:ext uri="{FF2B5EF4-FFF2-40B4-BE49-F238E27FC236}">
                <a16:creationId xmlns:a16="http://schemas.microsoft.com/office/drawing/2014/main" id="{18FEBE90-3404-C486-B8CC-116446B2CEE5}"/>
              </a:ext>
            </a:extLst>
          </p:cNvPr>
          <p:cNvSpPr>
            <a:spLocks noGrp="1"/>
          </p:cNvSpPr>
          <p:nvPr>
            <p:ph type="sldNum" sz="quarter" idx="12"/>
          </p:nvPr>
        </p:nvSpPr>
        <p:spPr/>
        <p:txBody>
          <a:bodyPr/>
          <a:lstStyle/>
          <a:p>
            <a:fld id="{475E1560-7126-406C-A531-3A398E8D0EEA}" type="slidenum">
              <a:rPr lang="en-US" smtClean="0"/>
              <a:t>50</a:t>
            </a:fld>
            <a:endParaRPr lang="en-US"/>
          </a:p>
        </p:txBody>
      </p:sp>
    </p:spTree>
    <p:extLst>
      <p:ext uri="{BB962C8B-B14F-4D97-AF65-F5344CB8AC3E}">
        <p14:creationId xmlns:p14="http://schemas.microsoft.com/office/powerpoint/2010/main" val="724383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POLL</a:t>
            </a:r>
          </a:p>
        </p:txBody>
      </p:sp>
      <p:sp>
        <p:nvSpPr>
          <p:cNvPr id="3" name="Content Placeholder 2"/>
          <p:cNvSpPr>
            <a:spLocks noGrp="1"/>
          </p:cNvSpPr>
          <p:nvPr>
            <p:ph type="body" idx="1"/>
          </p:nvPr>
        </p:nvSpPr>
        <p:spPr>
          <a:xfrm>
            <a:off x="5155905" y="1113764"/>
            <a:ext cx="6108179" cy="4624327"/>
          </a:xfrm>
        </p:spPr>
        <p:txBody>
          <a:bodyPr anchor="ctr">
            <a:normAutofit/>
          </a:bodyPr>
          <a:lstStyle/>
          <a:p>
            <a:pPr marL="0" indent="0">
              <a:buNone/>
            </a:pPr>
            <a:r>
              <a:rPr lang="en-US" sz="2800" dirty="0"/>
              <a:t>Which one would you like to learn more about how to implement?</a:t>
            </a:r>
          </a:p>
          <a:p>
            <a:pPr marL="0" indent="0">
              <a:buNone/>
            </a:pPr>
            <a:endParaRPr lang="en-US" sz="2800" dirty="0"/>
          </a:p>
          <a:p>
            <a:r>
              <a:rPr lang="en-US" sz="2800" dirty="0"/>
              <a:t>PCA</a:t>
            </a:r>
          </a:p>
          <a:p>
            <a:r>
              <a:rPr lang="en-US" sz="2800" dirty="0"/>
              <a:t>T-SNE/UMAP</a:t>
            </a:r>
          </a:p>
          <a:p>
            <a:r>
              <a:rPr lang="en-US" sz="2800" dirty="0"/>
              <a:t>MDS</a:t>
            </a:r>
          </a:p>
          <a:p>
            <a:r>
              <a:rPr lang="en-US" sz="2800" dirty="0"/>
              <a:t>Other ML approaches (random forest; regularization, etc.)</a:t>
            </a:r>
          </a:p>
        </p:txBody>
      </p:sp>
      <p:sp>
        <p:nvSpPr>
          <p:cNvPr id="4" name="Slide Number Placeholder 3">
            <a:extLst>
              <a:ext uri="{FF2B5EF4-FFF2-40B4-BE49-F238E27FC236}">
                <a16:creationId xmlns:a16="http://schemas.microsoft.com/office/drawing/2014/main" id="{5752900A-94F9-BBEA-486E-C615F8A352EC}"/>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663928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erformance Review Questions for HR">
            <a:extLst>
              <a:ext uri="{FF2B5EF4-FFF2-40B4-BE49-F238E27FC236}">
                <a16:creationId xmlns:a16="http://schemas.microsoft.com/office/drawing/2014/main" id="{6447A3A1-3BFC-3028-6459-F867C7FA8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588" y="3137293"/>
            <a:ext cx="4038600" cy="2019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60AA3F-6FC2-4BF2-AD08-0D5B3320B52C}"/>
              </a:ext>
            </a:extLst>
          </p:cNvPr>
          <p:cNvSpPr>
            <a:spLocks noGrp="1"/>
          </p:cNvSpPr>
          <p:nvPr>
            <p:ph type="ctrTitle"/>
          </p:nvPr>
        </p:nvSpPr>
        <p:spPr>
          <a:xfrm>
            <a:off x="1882589" y="1122363"/>
            <a:ext cx="8426823" cy="2732461"/>
          </a:xfrm>
        </p:spPr>
        <p:txBody>
          <a:bodyPr anchor="ctr">
            <a:normAutofit/>
          </a:bodyPr>
          <a:lstStyle/>
          <a:p>
            <a:r>
              <a:rPr lang="en-US" sz="4800" dirty="0">
                <a:latin typeface="Helvetica Neue Light" panose="02000403000000020004" pitchFamily="2" charset="0"/>
                <a:ea typeface="Helvetica Neue Light" panose="02000403000000020004" pitchFamily="2" charset="0"/>
                <a:cs typeface="Helvetica Neue" panose="02000503000000020004" pitchFamily="2" charset="0"/>
              </a:rPr>
              <a:t>Thank you!</a:t>
            </a:r>
          </a:p>
        </p:txBody>
      </p:sp>
      <p:sp>
        <p:nvSpPr>
          <p:cNvPr id="3" name="TextBox 2">
            <a:extLst>
              <a:ext uri="{FF2B5EF4-FFF2-40B4-BE49-F238E27FC236}">
                <a16:creationId xmlns:a16="http://schemas.microsoft.com/office/drawing/2014/main" id="{DA910DA1-2225-44B8-8E0A-B2F665303959}"/>
              </a:ext>
            </a:extLst>
          </p:cNvPr>
          <p:cNvSpPr txBox="1"/>
          <p:nvPr/>
        </p:nvSpPr>
        <p:spPr>
          <a:xfrm>
            <a:off x="6220569" y="2488593"/>
            <a:ext cx="5759777" cy="584775"/>
          </a:xfrm>
          <a:prstGeom prst="rect">
            <a:avLst/>
          </a:prstGeom>
          <a:noFill/>
        </p:spPr>
        <p:txBody>
          <a:bodyPr wrap="square" rtlCol="0">
            <a:spAutoFit/>
          </a:bodyPr>
          <a:lstStyle/>
          <a:p>
            <a:pPr algn="ctr"/>
            <a:r>
              <a:rPr lang="en-US" sz="3200" dirty="0">
                <a:latin typeface="Helvetica Neue Light" panose="02000403000000020004" pitchFamily="2" charset="0"/>
                <a:ea typeface="Helvetica Neue Light" panose="02000403000000020004" pitchFamily="2" charset="0"/>
                <a:cs typeface="Helvetica Neue" panose="02000503000000020004" pitchFamily="2" charset="0"/>
              </a:rPr>
              <a:t>Questions?</a:t>
            </a:r>
          </a:p>
        </p:txBody>
      </p:sp>
      <p:sp>
        <p:nvSpPr>
          <p:cNvPr id="4" name="Slide Number Placeholder 3">
            <a:extLst>
              <a:ext uri="{FF2B5EF4-FFF2-40B4-BE49-F238E27FC236}">
                <a16:creationId xmlns:a16="http://schemas.microsoft.com/office/drawing/2014/main" id="{B15D1D28-478C-212D-726F-2BC5E1A6CFB9}"/>
              </a:ext>
            </a:extLst>
          </p:cNvPr>
          <p:cNvSpPr>
            <a:spLocks noGrp="1"/>
          </p:cNvSpPr>
          <p:nvPr>
            <p:ph type="sldNum" sz="quarter" idx="12"/>
          </p:nvPr>
        </p:nvSpPr>
        <p:spPr/>
        <p:txBody>
          <a:bodyPr/>
          <a:lstStyle/>
          <a:p>
            <a:fld id="{98C967C7-A3BE-994C-8A2D-4F572872B974}" type="slidenum">
              <a:rPr lang="en-US" smtClean="0"/>
              <a:t>52</a:t>
            </a:fld>
            <a:endParaRPr lang="en-US"/>
          </a:p>
        </p:txBody>
      </p:sp>
    </p:spTree>
    <p:extLst>
      <p:ext uri="{BB962C8B-B14F-4D97-AF65-F5344CB8AC3E}">
        <p14:creationId xmlns:p14="http://schemas.microsoft.com/office/powerpoint/2010/main" val="2731742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1">
            <a:extLst>
              <a:ext uri="{FF2B5EF4-FFF2-40B4-BE49-F238E27FC236}">
                <a16:creationId xmlns:a16="http://schemas.microsoft.com/office/drawing/2014/main" id="{50F985E4-AD63-E442-08B0-C41612CDDD05}"/>
              </a:ext>
            </a:extLst>
          </p:cNvPr>
          <p:cNvSpPr>
            <a:spLocks noGrp="1"/>
          </p:cNvSpPr>
          <p:nvPr>
            <p:ph idx="1"/>
          </p:nvPr>
        </p:nvSpPr>
        <p:spPr>
          <a:xfrm>
            <a:off x="838200" y="1964383"/>
            <a:ext cx="10515600" cy="4893617"/>
          </a:xfrm>
        </p:spPr>
        <p:txBody>
          <a:bodyPr>
            <a:normAutofit fontScale="92500" lnSpcReduction="20000"/>
          </a:bodyPr>
          <a:lstStyle/>
          <a:p>
            <a:pPr marL="0" indent="0">
              <a:lnSpc>
                <a:spcPct val="100000"/>
              </a:lnSpc>
              <a:buNone/>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1.Data visualization, exploration</a:t>
            </a:r>
          </a:p>
          <a:p>
            <a:pPr marL="0" indent="0">
              <a:lnSpc>
                <a:spcPct val="100000"/>
              </a:lnSpc>
              <a:buNone/>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2.Hypothesis generation </a:t>
            </a:r>
          </a:p>
          <a:p>
            <a:pPr marL="0" indent="0">
              <a:lnSpc>
                <a:spcPct val="100000"/>
              </a:lnSpc>
              <a:buNone/>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3.Define a class of models (e.g. linear regressions, polynomial…) </a:t>
            </a:r>
          </a:p>
          <a:p>
            <a:pPr marL="0" indent="0">
              <a:lnSpc>
                <a:spcPct val="100000"/>
              </a:lnSpc>
              <a:buNone/>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marL="0" indent="0">
              <a:lnSpc>
                <a:spcPct val="100000"/>
              </a:lnSpc>
              <a:buNone/>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4.Model selection: Which of the models within my class is appropriate? </a:t>
            </a:r>
          </a:p>
          <a:p>
            <a:pPr lvl="1">
              <a:lnSpc>
                <a:spcPct val="100000"/>
              </a:lnSpc>
            </a:pPr>
            <a:r>
              <a:rPr lang="en-US" sz="2200" dirty="0">
                <a:latin typeface="Helvetica Neue Light" panose="020B0702040204020203" pitchFamily="34" charset="0"/>
                <a:ea typeface="Helvetica Neue Light" panose="020B0702040204020203" pitchFamily="34" charset="0"/>
                <a:cs typeface="Helvetica Neue" panose="020B0502040204020203" pitchFamily="34" charset="0"/>
              </a:rPr>
              <a:t>Use cross-validation to choose </a:t>
            </a:r>
          </a:p>
          <a:p>
            <a:pPr lvl="1">
              <a:lnSpc>
                <a:spcPct val="100000"/>
              </a:lnSpc>
            </a:pPr>
            <a:r>
              <a:rPr lang="en-US" sz="2200" dirty="0">
                <a:latin typeface="Helvetica Neue Light" panose="020B0702040204020203" pitchFamily="34" charset="0"/>
                <a:ea typeface="Helvetica Neue Light" panose="020B0702040204020203" pitchFamily="34" charset="0"/>
                <a:cs typeface="Helvetica Neue" panose="020B0502040204020203" pitchFamily="34" charset="0"/>
              </a:rPr>
              <a:t>This ensures an appropriate balance of bias/variance, model complexity/overfitting, etc. </a:t>
            </a:r>
          </a:p>
          <a:p>
            <a:pPr marL="0" indent="0">
              <a:lnSpc>
                <a:spcPct val="100000"/>
              </a:lnSpc>
              <a:buNone/>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a:p>
            <a:pPr marL="0" indent="0">
              <a:lnSpc>
                <a:spcPct val="100000"/>
              </a:lnSpc>
              <a:buNone/>
            </a:pPr>
            <a:r>
              <a:rPr lang="en-US" sz="2400" dirty="0">
                <a:latin typeface="Helvetica Neue Light" panose="020B0702040204020203" pitchFamily="34" charset="0"/>
                <a:ea typeface="Helvetica Neue Light" panose="020B0702040204020203" pitchFamily="34" charset="0"/>
                <a:cs typeface="Helvetica Neue" panose="020B0502040204020203" pitchFamily="34" charset="0"/>
              </a:rPr>
              <a:t>5.Model estimation: What are the best parameters of my model? What is the uncertainty of these parameters? </a:t>
            </a:r>
          </a:p>
          <a:p>
            <a:pPr lvl="1">
              <a:lnSpc>
                <a:spcPct val="100000"/>
              </a:lnSpc>
            </a:pPr>
            <a:r>
              <a:rPr lang="en-US" sz="2200" dirty="0">
                <a:latin typeface="Helvetica Neue Light" panose="020B0702040204020203" pitchFamily="34" charset="0"/>
                <a:ea typeface="Helvetica Neue Light" panose="020B0702040204020203" pitchFamily="34" charset="0"/>
                <a:cs typeface="Helvetica Neue" panose="020B0502040204020203" pitchFamily="34" charset="0"/>
              </a:rPr>
              <a:t>Use full data set to get the best parameter estimate </a:t>
            </a:r>
          </a:p>
          <a:p>
            <a:pPr lvl="1">
              <a:lnSpc>
                <a:spcPct val="100000"/>
              </a:lnSpc>
            </a:pPr>
            <a:r>
              <a:rPr lang="en-US" sz="2200" dirty="0">
                <a:latin typeface="Helvetica Neue Light" panose="020B0702040204020203" pitchFamily="34" charset="0"/>
                <a:ea typeface="Helvetica Neue Light" panose="020B0702040204020203" pitchFamily="34" charset="0"/>
                <a:cs typeface="Helvetica Neue" panose="020B0502040204020203" pitchFamily="34" charset="0"/>
              </a:rPr>
              <a:t>Use bootstrap to get the confidence intervals (error bars) </a:t>
            </a:r>
          </a:p>
          <a:p>
            <a:pPr marL="0" indent="0">
              <a:lnSpc>
                <a:spcPct val="100000"/>
              </a:lnSpc>
              <a:buNone/>
            </a:pPr>
            <a:endParaRPr lang="en-US" sz="24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5" name="Title 4">
            <a:extLst>
              <a:ext uri="{FF2B5EF4-FFF2-40B4-BE49-F238E27FC236}">
                <a16:creationId xmlns:a16="http://schemas.microsoft.com/office/drawing/2014/main" id="{AD767C79-DD22-9C1D-B668-ADA7809AA9EA}"/>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I’ve got some data, what do I do next?</a:t>
            </a:r>
            <a:endParaRPr lang="en-US" dirty="0"/>
          </a:p>
        </p:txBody>
      </p:sp>
      <p:sp>
        <p:nvSpPr>
          <p:cNvPr id="2" name="Slide Number Placeholder 1">
            <a:extLst>
              <a:ext uri="{FF2B5EF4-FFF2-40B4-BE49-F238E27FC236}">
                <a16:creationId xmlns:a16="http://schemas.microsoft.com/office/drawing/2014/main" id="{31C55519-44FC-9118-ADAF-76B56FC12885}"/>
              </a:ext>
            </a:extLst>
          </p:cNvPr>
          <p:cNvSpPr>
            <a:spLocks noGrp="1"/>
          </p:cNvSpPr>
          <p:nvPr>
            <p:ph type="sldNum" sz="quarter" idx="12"/>
          </p:nvPr>
        </p:nvSpPr>
        <p:spPr/>
        <p:txBody>
          <a:bodyPr/>
          <a:lstStyle/>
          <a:p>
            <a:fld id="{475E1560-7126-406C-A531-3A398E8D0EEA}" type="slidenum">
              <a:rPr lang="en-US" smtClean="0"/>
              <a:t>53</a:t>
            </a:fld>
            <a:endParaRPr lang="en-US"/>
          </a:p>
        </p:txBody>
      </p:sp>
    </p:spTree>
    <p:extLst>
      <p:ext uri="{BB962C8B-B14F-4D97-AF65-F5344CB8AC3E}">
        <p14:creationId xmlns:p14="http://schemas.microsoft.com/office/powerpoint/2010/main" val="754308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B1CB91-27E1-C72A-EBF1-D94A5DE645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480" y="2223892"/>
            <a:ext cx="7613520" cy="4351338"/>
          </a:xfrm>
          <a:prstGeom prst="rect">
            <a:avLst/>
          </a:prstGeom>
        </p:spPr>
      </p:pic>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2-dimensional acoustic plot</a:t>
            </a:r>
          </a:p>
        </p:txBody>
      </p:sp>
      <p:sp>
        <p:nvSpPr>
          <p:cNvPr id="7" name="Content Placeholder 21">
            <a:extLst>
              <a:ext uri="{FF2B5EF4-FFF2-40B4-BE49-F238E27FC236}">
                <a16:creationId xmlns:a16="http://schemas.microsoft.com/office/drawing/2014/main" id="{7365E1E6-6A63-AE09-5432-6A8A0AC9616D}"/>
              </a:ext>
            </a:extLst>
          </p:cNvPr>
          <p:cNvSpPr txBox="1">
            <a:spLocks/>
          </p:cNvSpPr>
          <p:nvPr/>
        </p:nvSpPr>
        <p:spPr>
          <a:xfrm>
            <a:off x="826324" y="1969924"/>
            <a:ext cx="4343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Articulatory &amp; acoustic</a:t>
            </a: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bottom-right corner represent a typical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creaky</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(more constricted);</a:t>
            </a: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center-up represent a more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modal</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(less constricted).</a:t>
            </a:r>
          </a:p>
        </p:txBody>
      </p:sp>
      <p:sp>
        <p:nvSpPr>
          <p:cNvPr id="3" name="Slide Number Placeholder 2">
            <a:extLst>
              <a:ext uri="{FF2B5EF4-FFF2-40B4-BE49-F238E27FC236}">
                <a16:creationId xmlns:a16="http://schemas.microsoft.com/office/drawing/2014/main" id="{13DDF974-BC45-4E3D-4DD3-A4CE2E487F45}"/>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3895122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2-dimensional acoustic plot</a:t>
            </a:r>
          </a:p>
        </p:txBody>
      </p:sp>
      <p:sp>
        <p:nvSpPr>
          <p:cNvPr id="7" name="Content Placeholder 21">
            <a:extLst>
              <a:ext uri="{FF2B5EF4-FFF2-40B4-BE49-F238E27FC236}">
                <a16:creationId xmlns:a16="http://schemas.microsoft.com/office/drawing/2014/main" id="{7365E1E6-6A63-AE09-5432-6A8A0AC9616D}"/>
              </a:ext>
            </a:extLst>
          </p:cNvPr>
          <p:cNvSpPr txBox="1">
            <a:spLocks/>
          </p:cNvSpPr>
          <p:nvPr/>
        </p:nvSpPr>
        <p:spPr>
          <a:xfrm>
            <a:off x="838200" y="2089658"/>
            <a:ext cx="4343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err="1">
                <a:latin typeface="Helvetica Neue Light" panose="020B0702040204020203" pitchFamily="34" charset="0"/>
                <a:ea typeface="Helvetica Neue Light" panose="020B0702040204020203" pitchFamily="34" charset="0"/>
                <a:cs typeface="Helvetica Neue" panose="020B0502040204020203" pitchFamily="34" charset="0"/>
              </a:rPr>
              <a:t>Rere</a:t>
            </a: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Huang (2022)</a:t>
            </a: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pic>
        <p:nvPicPr>
          <p:cNvPr id="5" name="Picture 4" descr="Chart, scatter chart&#10;&#10;Description automatically generated">
            <a:extLst>
              <a:ext uri="{FF2B5EF4-FFF2-40B4-BE49-F238E27FC236}">
                <a16:creationId xmlns:a16="http://schemas.microsoft.com/office/drawing/2014/main" id="{4CC314F4-0764-E45C-DF1A-512B82DA690D}"/>
              </a:ext>
            </a:extLst>
          </p:cNvPr>
          <p:cNvPicPr>
            <a:picLocks noChangeAspect="1"/>
          </p:cNvPicPr>
          <p:nvPr/>
        </p:nvPicPr>
        <p:blipFill>
          <a:blip r:embed="rId3"/>
          <a:stretch>
            <a:fillRect/>
          </a:stretch>
        </p:blipFill>
        <p:spPr>
          <a:xfrm>
            <a:off x="3836721" y="1879362"/>
            <a:ext cx="7772400" cy="4439130"/>
          </a:xfrm>
          <a:prstGeom prst="rect">
            <a:avLst/>
          </a:prstGeom>
        </p:spPr>
      </p:pic>
      <p:sp>
        <p:nvSpPr>
          <p:cNvPr id="3" name="Slide Number Placeholder 2">
            <a:extLst>
              <a:ext uri="{FF2B5EF4-FFF2-40B4-BE49-F238E27FC236}">
                <a16:creationId xmlns:a16="http://schemas.microsoft.com/office/drawing/2014/main" id="{51807FC9-3515-E9E0-F8F1-D4F7BA1FCA99}"/>
              </a:ext>
            </a:extLst>
          </p:cNvPr>
          <p:cNvSpPr>
            <a:spLocks noGrp="1"/>
          </p:cNvSpPr>
          <p:nvPr>
            <p:ph type="sldNum" sz="quarter" idx="12"/>
          </p:nvPr>
        </p:nvSpPr>
        <p:spPr/>
        <p:txBody>
          <a:bodyPr/>
          <a:lstStyle/>
          <a:p>
            <a:fld id="{475E1560-7126-406C-A531-3A398E8D0EEA}" type="slidenum">
              <a:rPr lang="en-US" smtClean="0"/>
              <a:t>55</a:t>
            </a:fld>
            <a:endParaRPr lang="en-US"/>
          </a:p>
        </p:txBody>
      </p:sp>
    </p:spTree>
    <p:extLst>
      <p:ext uri="{BB962C8B-B14F-4D97-AF65-F5344CB8AC3E}">
        <p14:creationId xmlns:p14="http://schemas.microsoft.com/office/powerpoint/2010/main" val="3780765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2-dimensional acoustic plot</a:t>
            </a:r>
          </a:p>
        </p:txBody>
      </p:sp>
      <p:sp>
        <p:nvSpPr>
          <p:cNvPr id="7" name="Content Placeholder 21">
            <a:extLst>
              <a:ext uri="{FF2B5EF4-FFF2-40B4-BE49-F238E27FC236}">
                <a16:creationId xmlns:a16="http://schemas.microsoft.com/office/drawing/2014/main" id="{7365E1E6-6A63-AE09-5432-6A8A0AC9616D}"/>
              </a:ext>
            </a:extLst>
          </p:cNvPr>
          <p:cNvSpPr txBox="1">
            <a:spLocks/>
          </p:cNvSpPr>
          <p:nvPr/>
        </p:nvSpPr>
        <p:spPr>
          <a:xfrm>
            <a:off x="850075" y="1968539"/>
            <a:ext cx="4343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err="1">
                <a:latin typeface="Helvetica Neue Light" panose="020B0702040204020203" pitchFamily="34" charset="0"/>
                <a:ea typeface="Helvetica Neue Light" panose="020B0702040204020203" pitchFamily="34" charset="0"/>
                <a:cs typeface="Helvetica Neue" panose="020B0502040204020203" pitchFamily="34" charset="0"/>
              </a:rPr>
              <a:t>Rere</a:t>
            </a: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Huang (2022)</a:t>
            </a: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pic>
        <p:nvPicPr>
          <p:cNvPr id="8" name="Picture 7" descr="Diagram&#10;&#10;Description automatically generated">
            <a:extLst>
              <a:ext uri="{FF2B5EF4-FFF2-40B4-BE49-F238E27FC236}">
                <a16:creationId xmlns:a16="http://schemas.microsoft.com/office/drawing/2014/main" id="{3DBE6F1A-5C3A-43D8-19C0-6679964DA43A}"/>
              </a:ext>
            </a:extLst>
          </p:cNvPr>
          <p:cNvPicPr>
            <a:picLocks noChangeAspect="1"/>
          </p:cNvPicPr>
          <p:nvPr/>
        </p:nvPicPr>
        <p:blipFill>
          <a:blip r:embed="rId3"/>
          <a:stretch>
            <a:fillRect/>
          </a:stretch>
        </p:blipFill>
        <p:spPr>
          <a:xfrm>
            <a:off x="3904200" y="1879362"/>
            <a:ext cx="7772400" cy="4439130"/>
          </a:xfrm>
          <a:prstGeom prst="rect">
            <a:avLst/>
          </a:prstGeom>
        </p:spPr>
      </p:pic>
      <p:sp>
        <p:nvSpPr>
          <p:cNvPr id="3" name="Slide Number Placeholder 2">
            <a:extLst>
              <a:ext uri="{FF2B5EF4-FFF2-40B4-BE49-F238E27FC236}">
                <a16:creationId xmlns:a16="http://schemas.microsoft.com/office/drawing/2014/main" id="{9C469A02-3352-AB2E-36CD-6FCEF5F7AABB}"/>
              </a:ext>
            </a:extLst>
          </p:cNvPr>
          <p:cNvSpPr>
            <a:spLocks noGrp="1"/>
          </p:cNvSpPr>
          <p:nvPr>
            <p:ph type="sldNum" sz="quarter" idx="12"/>
          </p:nvPr>
        </p:nvSpPr>
        <p:spPr/>
        <p:txBody>
          <a:bodyPr/>
          <a:lstStyle/>
          <a:p>
            <a:fld id="{475E1560-7126-406C-A531-3A398E8D0EEA}" type="slidenum">
              <a:rPr lang="en-US" smtClean="0"/>
              <a:t>56</a:t>
            </a:fld>
            <a:endParaRPr lang="en-US"/>
          </a:p>
        </p:txBody>
      </p:sp>
    </p:spTree>
    <p:extLst>
      <p:ext uri="{BB962C8B-B14F-4D97-AF65-F5344CB8AC3E}">
        <p14:creationId xmlns:p14="http://schemas.microsoft.com/office/powerpoint/2010/main" val="2042264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D6798E-FD72-E99C-A700-14AF9F5EF017}"/>
              </a:ext>
            </a:extLst>
          </p:cNvPr>
          <p:cNvPicPr>
            <a:picLocks noGrp="1" noChangeAspect="1"/>
          </p:cNvPicPr>
          <p:nvPr>
            <p:ph idx="1"/>
          </p:nvPr>
        </p:nvPicPr>
        <p:blipFill>
          <a:blip r:embed="rId3"/>
          <a:stretch>
            <a:fillRect/>
          </a:stretch>
        </p:blipFill>
        <p:spPr>
          <a:xfrm>
            <a:off x="838200" y="1926547"/>
            <a:ext cx="10515600" cy="4931453"/>
          </a:xfrm>
          <a:prstGeom prst="rect">
            <a:avLst/>
          </a:prstGeom>
        </p:spPr>
      </p:pic>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Regularization</a:t>
            </a:r>
          </a:p>
        </p:txBody>
      </p:sp>
      <p:sp>
        <p:nvSpPr>
          <p:cNvPr id="3" name="Slide Number Placeholder 2">
            <a:extLst>
              <a:ext uri="{FF2B5EF4-FFF2-40B4-BE49-F238E27FC236}">
                <a16:creationId xmlns:a16="http://schemas.microsoft.com/office/drawing/2014/main" id="{C33586E2-23A7-41B1-79CC-054CE70EDEF9}"/>
              </a:ext>
            </a:extLst>
          </p:cNvPr>
          <p:cNvSpPr>
            <a:spLocks noGrp="1"/>
          </p:cNvSpPr>
          <p:nvPr>
            <p:ph type="sldNum" sz="quarter" idx="12"/>
          </p:nvPr>
        </p:nvSpPr>
        <p:spPr/>
        <p:txBody>
          <a:bodyPr/>
          <a:lstStyle/>
          <a:p>
            <a:fld id="{475E1560-7126-406C-A531-3A398E8D0EEA}" type="slidenum">
              <a:rPr lang="en-US" smtClean="0"/>
              <a:t>57</a:t>
            </a:fld>
            <a:endParaRPr lang="en-US"/>
          </a:p>
        </p:txBody>
      </p:sp>
    </p:spTree>
    <p:extLst>
      <p:ext uri="{BB962C8B-B14F-4D97-AF65-F5344CB8AC3E}">
        <p14:creationId xmlns:p14="http://schemas.microsoft.com/office/powerpoint/2010/main" val="2538543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5"/>
            <a:ext cx="10515600" cy="5120853"/>
          </a:xfrm>
        </p:spPr>
        <p:txBody>
          <a:bodyPr>
            <a:normAutofit/>
          </a:body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Figure showing 3 degrees</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Regularization</a:t>
            </a:r>
          </a:p>
        </p:txBody>
      </p:sp>
      <p:sp>
        <p:nvSpPr>
          <p:cNvPr id="4" name="TextBox 3">
            <a:extLst>
              <a:ext uri="{FF2B5EF4-FFF2-40B4-BE49-F238E27FC236}">
                <a16:creationId xmlns:a16="http://schemas.microsoft.com/office/drawing/2014/main" id="{09741777-18F0-8EB7-8979-72A8FC3ACCE8}"/>
              </a:ext>
            </a:extLst>
          </p:cNvPr>
          <p:cNvSpPr txBox="1"/>
          <p:nvPr/>
        </p:nvSpPr>
        <p:spPr>
          <a:xfrm>
            <a:off x="1030185" y="4676484"/>
            <a:ext cx="2841171" cy="923330"/>
          </a:xfrm>
          <a:prstGeom prst="rect">
            <a:avLst/>
          </a:prstGeom>
          <a:noFill/>
        </p:spPr>
        <p:txBody>
          <a:bodyPr wrap="square">
            <a:spAutoFit/>
          </a:bodyPr>
          <a:lstStyle/>
          <a:p>
            <a:r>
              <a:rPr lang="en-US" dirty="0">
                <a:effectLst/>
                <a:latin typeface="Helvetica Neue" panose="02000503000000020004" pitchFamily="2" charset="0"/>
              </a:rPr>
              <a:t>Weak shrinkage: Coefficients have large, wildly fluctuating values</a:t>
            </a:r>
          </a:p>
        </p:txBody>
      </p:sp>
      <p:sp>
        <p:nvSpPr>
          <p:cNvPr id="6" name="TextBox 5">
            <a:extLst>
              <a:ext uri="{FF2B5EF4-FFF2-40B4-BE49-F238E27FC236}">
                <a16:creationId xmlns:a16="http://schemas.microsoft.com/office/drawing/2014/main" id="{BD0E3DC5-45F3-4057-1ECB-4C1D717F5249}"/>
              </a:ext>
            </a:extLst>
          </p:cNvPr>
          <p:cNvSpPr txBox="1"/>
          <p:nvPr/>
        </p:nvSpPr>
        <p:spPr>
          <a:xfrm>
            <a:off x="7992095" y="4676484"/>
            <a:ext cx="3553690" cy="923330"/>
          </a:xfrm>
          <a:prstGeom prst="rect">
            <a:avLst/>
          </a:prstGeom>
          <a:noFill/>
        </p:spPr>
        <p:txBody>
          <a:bodyPr wrap="square">
            <a:spAutoFit/>
          </a:bodyPr>
          <a:lstStyle/>
          <a:p>
            <a:r>
              <a:rPr lang="en-US" dirty="0">
                <a:effectLst/>
                <a:latin typeface="Helvetica Neue" panose="02000503000000020004" pitchFamily="2" charset="0"/>
              </a:rPr>
              <a:t>Strong shrinkage: Coefficients all take low values, no wild fluctuations </a:t>
            </a:r>
            <a:endParaRPr lang="en-US" dirty="0"/>
          </a:p>
        </p:txBody>
      </p:sp>
      <p:sp>
        <p:nvSpPr>
          <p:cNvPr id="8" name="TextBox 7">
            <a:extLst>
              <a:ext uri="{FF2B5EF4-FFF2-40B4-BE49-F238E27FC236}">
                <a16:creationId xmlns:a16="http://schemas.microsoft.com/office/drawing/2014/main" id="{61123015-9847-A1ED-C688-3E4C1EB3059B}"/>
              </a:ext>
            </a:extLst>
          </p:cNvPr>
          <p:cNvSpPr txBox="1"/>
          <p:nvPr/>
        </p:nvSpPr>
        <p:spPr>
          <a:xfrm>
            <a:off x="4395831" y="4631900"/>
            <a:ext cx="3173680" cy="1200329"/>
          </a:xfrm>
          <a:prstGeom prst="rect">
            <a:avLst/>
          </a:prstGeom>
          <a:noFill/>
        </p:spPr>
        <p:txBody>
          <a:bodyPr wrap="square">
            <a:spAutoFit/>
          </a:bodyPr>
          <a:lstStyle/>
          <a:p>
            <a:r>
              <a:rPr lang="en-US" dirty="0">
                <a:effectLst/>
                <a:latin typeface="Helvetica Neue" panose="02000503000000020004" pitchFamily="2" charset="0"/>
              </a:rPr>
              <a:t>Intermediate shrinkage: Keep the most important parameters but reduce the variation overall </a:t>
            </a:r>
            <a:endParaRPr lang="en-US" dirty="0"/>
          </a:p>
        </p:txBody>
      </p:sp>
      <p:sp>
        <p:nvSpPr>
          <p:cNvPr id="3" name="Slide Number Placeholder 2">
            <a:extLst>
              <a:ext uri="{FF2B5EF4-FFF2-40B4-BE49-F238E27FC236}">
                <a16:creationId xmlns:a16="http://schemas.microsoft.com/office/drawing/2014/main" id="{C33586E2-23A7-41B1-79CC-054CE70EDEF9}"/>
              </a:ext>
            </a:extLst>
          </p:cNvPr>
          <p:cNvSpPr>
            <a:spLocks noGrp="1"/>
          </p:cNvSpPr>
          <p:nvPr>
            <p:ph type="sldNum" sz="quarter" idx="12"/>
          </p:nvPr>
        </p:nvSpPr>
        <p:spPr/>
        <p:txBody>
          <a:bodyPr/>
          <a:lstStyle/>
          <a:p>
            <a:fld id="{475E1560-7126-406C-A531-3A398E8D0EEA}" type="slidenum">
              <a:rPr lang="en-US" smtClean="0"/>
              <a:t>58</a:t>
            </a:fld>
            <a:endParaRPr lang="en-US"/>
          </a:p>
        </p:txBody>
      </p:sp>
    </p:spTree>
    <p:extLst>
      <p:ext uri="{BB962C8B-B14F-4D97-AF65-F5344CB8AC3E}">
        <p14:creationId xmlns:p14="http://schemas.microsoft.com/office/powerpoint/2010/main" val="2477885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Tone 1 acoustics</a:t>
            </a:r>
          </a:p>
        </p:txBody>
      </p:sp>
      <p:pic>
        <p:nvPicPr>
          <p:cNvPr id="6" name="image4.png">
            <a:extLst>
              <a:ext uri="{FF2B5EF4-FFF2-40B4-BE49-F238E27FC236}">
                <a16:creationId xmlns:a16="http://schemas.microsoft.com/office/drawing/2014/main" id="{1518B7DC-339B-2594-9D9F-9028CBDCD578}"/>
              </a:ext>
            </a:extLst>
          </p:cNvPr>
          <p:cNvPicPr/>
          <p:nvPr/>
        </p:nvPicPr>
        <p:blipFill>
          <a:blip r:embed="rId3"/>
          <a:srcRect/>
          <a:stretch>
            <a:fillRect/>
          </a:stretch>
        </p:blipFill>
        <p:spPr>
          <a:xfrm>
            <a:off x="5406260" y="873586"/>
            <a:ext cx="5943600" cy="5727700"/>
          </a:xfrm>
          <a:prstGeom prst="rect">
            <a:avLst/>
          </a:prstGeom>
          <a:ln/>
        </p:spPr>
      </p:pic>
      <p:sp>
        <p:nvSpPr>
          <p:cNvPr id="7" name="Content Placeholder 21">
            <a:extLst>
              <a:ext uri="{FF2B5EF4-FFF2-40B4-BE49-F238E27FC236}">
                <a16:creationId xmlns:a16="http://schemas.microsoft.com/office/drawing/2014/main" id="{7365E1E6-6A63-AE09-5432-6A8A0AC9616D}"/>
              </a:ext>
            </a:extLst>
          </p:cNvPr>
          <p:cNvSpPr txBox="1">
            <a:spLocks/>
          </p:cNvSpPr>
          <p:nvPr/>
        </p:nvSpPr>
        <p:spPr>
          <a:xfrm>
            <a:off x="838200" y="1625936"/>
            <a:ext cx="4343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bottom-left corner represent a typical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creaky</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(more constricted and noisier);</a:t>
            </a: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up-right corner represent a more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modal</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(less constricted and less noisy).</a:t>
            </a:r>
          </a:p>
          <a:p>
            <a:pPr>
              <a:lnSpc>
                <a:spcPct val="100000"/>
              </a:lnSpc>
            </a:pPr>
            <a:r>
              <a:rPr lang="en-US" sz="2000" dirty="0">
                <a:solidFill>
                  <a:srgbClr val="C00000"/>
                </a:solidFill>
                <a:latin typeface="Helvetica Neue Light" panose="020B0702040204020203" pitchFamily="34" charset="0"/>
                <a:ea typeface="Helvetica Neue Light" panose="020B0702040204020203" pitchFamily="34" charset="0"/>
                <a:cs typeface="Helvetica Neue" panose="020B0502040204020203" pitchFamily="34" charset="0"/>
              </a:rPr>
              <a:t>red</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lowering; </a:t>
            </a:r>
            <a:r>
              <a:rPr lang="en-US" sz="2000" dirty="0">
                <a:solidFill>
                  <a:srgbClr val="00B0F0"/>
                </a:solidFill>
                <a:latin typeface="Helvetica Neue Light" panose="020B0702040204020203" pitchFamily="34" charset="0"/>
                <a:ea typeface="Helvetica Neue Light" panose="020B0702040204020203" pitchFamily="34" charset="0"/>
                <a:cs typeface="Helvetica Neue" panose="020B0502040204020203" pitchFamily="34" charset="0"/>
              </a:rPr>
              <a:t>blue</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raising; </a:t>
            </a:r>
            <a:r>
              <a:rPr lang="en-US" sz="2000" dirty="0">
                <a:solidFill>
                  <a:srgbClr val="00B050"/>
                </a:solidFill>
                <a:latin typeface="Helvetica Neue Light" panose="020B0702040204020203" pitchFamily="34" charset="0"/>
                <a:ea typeface="Helvetica Neue Light" panose="020B0702040204020203" pitchFamily="34" charset="0"/>
                <a:cs typeface="Helvetica Neue" panose="020B0502040204020203" pitchFamily="34" charset="0"/>
              </a:rPr>
              <a:t>green</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lowering-raising; </a:t>
            </a:r>
            <a:r>
              <a:rPr lang="en-US" sz="2000" dirty="0">
                <a:solidFill>
                  <a:srgbClr val="7030A0"/>
                </a:solidFill>
                <a:latin typeface="Helvetica Neue Light" panose="020B0702040204020203" pitchFamily="34" charset="0"/>
                <a:ea typeface="Helvetica Neue Light" panose="020B0702040204020203" pitchFamily="34" charset="0"/>
                <a:cs typeface="Helvetica Neue" panose="020B0502040204020203" pitchFamily="34" charset="0"/>
              </a:rPr>
              <a:t>purple</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raising-lowering. </a:t>
            </a:r>
          </a:p>
        </p:txBody>
      </p:sp>
      <p:sp>
        <p:nvSpPr>
          <p:cNvPr id="3" name="Slide Number Placeholder 2">
            <a:extLst>
              <a:ext uri="{FF2B5EF4-FFF2-40B4-BE49-F238E27FC236}">
                <a16:creationId xmlns:a16="http://schemas.microsoft.com/office/drawing/2014/main" id="{ED5A7107-C6E0-2F78-0446-A15C2344608D}"/>
              </a:ext>
            </a:extLst>
          </p:cNvPr>
          <p:cNvSpPr>
            <a:spLocks noGrp="1"/>
          </p:cNvSpPr>
          <p:nvPr>
            <p:ph type="sldNum" sz="quarter" idx="12"/>
          </p:nvPr>
        </p:nvSpPr>
        <p:spPr/>
        <p:txBody>
          <a:bodyPr/>
          <a:lstStyle/>
          <a:p>
            <a:fld id="{475E1560-7126-406C-A531-3A398E8D0EEA}" type="slidenum">
              <a:rPr lang="en-US" smtClean="0"/>
              <a:t>59</a:t>
            </a:fld>
            <a:endParaRPr lang="en-US"/>
          </a:p>
        </p:txBody>
      </p:sp>
    </p:spTree>
    <p:extLst>
      <p:ext uri="{BB962C8B-B14F-4D97-AF65-F5344CB8AC3E}">
        <p14:creationId xmlns:p14="http://schemas.microsoft.com/office/powerpoint/2010/main" val="423265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Examples: </a:t>
            </a:r>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Predicting tense vs. lax phonation</a:t>
            </a:r>
            <a:endParaRPr lang="en-US"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pic>
        <p:nvPicPr>
          <p:cNvPr id="4" name="Picture 3">
            <a:extLst>
              <a:ext uri="{FF2B5EF4-FFF2-40B4-BE49-F238E27FC236}">
                <a16:creationId xmlns:a16="http://schemas.microsoft.com/office/drawing/2014/main" id="{0C3ED05D-F9C1-2678-0D2A-E4DC9819DA69}"/>
              </a:ext>
            </a:extLst>
          </p:cNvPr>
          <p:cNvPicPr>
            <a:picLocks noChangeAspect="1"/>
          </p:cNvPicPr>
          <p:nvPr/>
        </p:nvPicPr>
        <p:blipFill>
          <a:blip r:embed="rId3"/>
          <a:stretch>
            <a:fillRect/>
          </a:stretch>
        </p:blipFill>
        <p:spPr>
          <a:xfrm>
            <a:off x="712520" y="1649988"/>
            <a:ext cx="7772400" cy="4960474"/>
          </a:xfrm>
          <a:prstGeom prst="rect">
            <a:avLst/>
          </a:prstGeom>
        </p:spPr>
      </p:pic>
      <p:sp>
        <p:nvSpPr>
          <p:cNvPr id="3" name="Content Placeholder 21">
            <a:extLst>
              <a:ext uri="{FF2B5EF4-FFF2-40B4-BE49-F238E27FC236}">
                <a16:creationId xmlns:a16="http://schemas.microsoft.com/office/drawing/2014/main" id="{D83C928B-CFD5-CA49-7A36-3A65CE3980BB}"/>
              </a:ext>
            </a:extLst>
          </p:cNvPr>
          <p:cNvSpPr txBox="1">
            <a:spLocks/>
          </p:cNvSpPr>
          <p:nvPr/>
        </p:nvSpPr>
        <p:spPr>
          <a:xfrm>
            <a:off x="8063366" y="3032343"/>
            <a:ext cx="38119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functional principal component analysis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FPCA</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used to correlate EGG pulses with phonation contrasts</a:t>
            </a:r>
          </a:p>
        </p:txBody>
      </p:sp>
      <p:sp>
        <p:nvSpPr>
          <p:cNvPr id="5" name="Slide Number Placeholder 4">
            <a:extLst>
              <a:ext uri="{FF2B5EF4-FFF2-40B4-BE49-F238E27FC236}">
                <a16:creationId xmlns:a16="http://schemas.microsoft.com/office/drawing/2014/main" id="{F3EB9813-2C82-D57C-4893-0B7D41312B4C}"/>
              </a:ext>
            </a:extLst>
          </p:cNvPr>
          <p:cNvSpPr>
            <a:spLocks noGrp="1"/>
          </p:cNvSpPr>
          <p:nvPr>
            <p:ph type="sldNum" sz="quarter" idx="12"/>
          </p:nvPr>
        </p:nvSpPr>
        <p:spPr/>
        <p:txBody>
          <a:bodyPr/>
          <a:lstStyle/>
          <a:p>
            <a:fld id="{475E1560-7126-406C-A531-3A398E8D0EEA}" type="slidenum">
              <a:rPr lang="en-US" smtClean="0"/>
              <a:t>6</a:t>
            </a:fld>
            <a:endParaRPr lang="en-US"/>
          </a:p>
        </p:txBody>
      </p:sp>
    </p:spTree>
    <p:extLst>
      <p:ext uri="{BB962C8B-B14F-4D97-AF65-F5344CB8AC3E}">
        <p14:creationId xmlns:p14="http://schemas.microsoft.com/office/powerpoint/2010/main" val="4125108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Tone 2 acoustics</a:t>
            </a:r>
          </a:p>
        </p:txBody>
      </p:sp>
      <p:sp>
        <p:nvSpPr>
          <p:cNvPr id="7" name="Content Placeholder 21">
            <a:extLst>
              <a:ext uri="{FF2B5EF4-FFF2-40B4-BE49-F238E27FC236}">
                <a16:creationId xmlns:a16="http://schemas.microsoft.com/office/drawing/2014/main" id="{7365E1E6-6A63-AE09-5432-6A8A0AC9616D}"/>
              </a:ext>
            </a:extLst>
          </p:cNvPr>
          <p:cNvSpPr txBox="1">
            <a:spLocks/>
          </p:cNvSpPr>
          <p:nvPr/>
        </p:nvSpPr>
        <p:spPr>
          <a:xfrm>
            <a:off x="838200" y="1625936"/>
            <a:ext cx="4343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bottom-left corner represent a typical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creaky</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(more constricted and noisier);</a:t>
            </a: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up-right corner represent a more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modal</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(less constricted and less noisy).</a:t>
            </a:r>
          </a:p>
          <a:p>
            <a:pPr>
              <a:lnSpc>
                <a:spcPct val="100000"/>
              </a:lnSpc>
            </a:pPr>
            <a:r>
              <a:rPr lang="en-US" sz="2000" dirty="0">
                <a:solidFill>
                  <a:srgbClr val="C00000"/>
                </a:solidFill>
                <a:latin typeface="Helvetica Neue Light" panose="020B0702040204020203" pitchFamily="34" charset="0"/>
                <a:ea typeface="Helvetica Neue Light" panose="020B0702040204020203" pitchFamily="34" charset="0"/>
                <a:cs typeface="Helvetica Neue" panose="020B0502040204020203" pitchFamily="34" charset="0"/>
              </a:rPr>
              <a:t>red</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lowering; </a:t>
            </a:r>
            <a:r>
              <a:rPr lang="en-US" sz="2000" dirty="0">
                <a:solidFill>
                  <a:srgbClr val="00B0F0"/>
                </a:solidFill>
                <a:latin typeface="Helvetica Neue Light" panose="020B0702040204020203" pitchFamily="34" charset="0"/>
                <a:ea typeface="Helvetica Neue Light" panose="020B0702040204020203" pitchFamily="34" charset="0"/>
                <a:cs typeface="Helvetica Neue" panose="020B0502040204020203" pitchFamily="34" charset="0"/>
              </a:rPr>
              <a:t>blue</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raising; </a:t>
            </a:r>
            <a:r>
              <a:rPr lang="en-US" sz="2000" dirty="0">
                <a:solidFill>
                  <a:srgbClr val="00B050"/>
                </a:solidFill>
                <a:latin typeface="Helvetica Neue Light" panose="020B0702040204020203" pitchFamily="34" charset="0"/>
                <a:ea typeface="Helvetica Neue Light" panose="020B0702040204020203" pitchFamily="34" charset="0"/>
                <a:cs typeface="Helvetica Neue" panose="020B0502040204020203" pitchFamily="34" charset="0"/>
              </a:rPr>
              <a:t>green</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lowering-raising; </a:t>
            </a:r>
            <a:r>
              <a:rPr lang="en-US" sz="2000" dirty="0">
                <a:solidFill>
                  <a:srgbClr val="7030A0"/>
                </a:solidFill>
                <a:latin typeface="Helvetica Neue Light" panose="020B0702040204020203" pitchFamily="34" charset="0"/>
                <a:ea typeface="Helvetica Neue Light" panose="020B0702040204020203" pitchFamily="34" charset="0"/>
                <a:cs typeface="Helvetica Neue" panose="020B0502040204020203" pitchFamily="34" charset="0"/>
              </a:rPr>
              <a:t>purple</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raising-lowering. </a:t>
            </a:r>
          </a:p>
        </p:txBody>
      </p:sp>
      <p:pic>
        <p:nvPicPr>
          <p:cNvPr id="3" name="image11.png">
            <a:extLst>
              <a:ext uri="{FF2B5EF4-FFF2-40B4-BE49-F238E27FC236}">
                <a16:creationId xmlns:a16="http://schemas.microsoft.com/office/drawing/2014/main" id="{CE279891-09AD-4B05-F1E7-C2D7D957F3AE}"/>
              </a:ext>
            </a:extLst>
          </p:cNvPr>
          <p:cNvPicPr/>
          <p:nvPr/>
        </p:nvPicPr>
        <p:blipFill>
          <a:blip r:embed="rId2"/>
          <a:srcRect/>
          <a:stretch>
            <a:fillRect/>
          </a:stretch>
        </p:blipFill>
        <p:spPr>
          <a:xfrm>
            <a:off x="5537200" y="655145"/>
            <a:ext cx="5943600" cy="5740400"/>
          </a:xfrm>
          <a:prstGeom prst="rect">
            <a:avLst/>
          </a:prstGeom>
          <a:ln/>
        </p:spPr>
      </p:pic>
      <p:sp>
        <p:nvSpPr>
          <p:cNvPr id="4" name="Slide Number Placeholder 3">
            <a:extLst>
              <a:ext uri="{FF2B5EF4-FFF2-40B4-BE49-F238E27FC236}">
                <a16:creationId xmlns:a16="http://schemas.microsoft.com/office/drawing/2014/main" id="{AFA475C5-3D0C-25F3-F4FB-5F7EB0A5783E}"/>
              </a:ext>
            </a:extLst>
          </p:cNvPr>
          <p:cNvSpPr>
            <a:spLocks noGrp="1"/>
          </p:cNvSpPr>
          <p:nvPr>
            <p:ph type="sldNum" sz="quarter" idx="12"/>
          </p:nvPr>
        </p:nvSpPr>
        <p:spPr/>
        <p:txBody>
          <a:bodyPr/>
          <a:lstStyle/>
          <a:p>
            <a:fld id="{475E1560-7126-406C-A531-3A398E8D0EEA}" type="slidenum">
              <a:rPr lang="en-US" smtClean="0"/>
              <a:t>60</a:t>
            </a:fld>
            <a:endParaRPr lang="en-US"/>
          </a:p>
        </p:txBody>
      </p:sp>
    </p:spTree>
    <p:extLst>
      <p:ext uri="{BB962C8B-B14F-4D97-AF65-F5344CB8AC3E}">
        <p14:creationId xmlns:p14="http://schemas.microsoft.com/office/powerpoint/2010/main" val="2987346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Tone 3 acoustics</a:t>
            </a:r>
          </a:p>
        </p:txBody>
      </p:sp>
      <p:sp>
        <p:nvSpPr>
          <p:cNvPr id="7" name="Content Placeholder 21">
            <a:extLst>
              <a:ext uri="{FF2B5EF4-FFF2-40B4-BE49-F238E27FC236}">
                <a16:creationId xmlns:a16="http://schemas.microsoft.com/office/drawing/2014/main" id="{7365E1E6-6A63-AE09-5432-6A8A0AC9616D}"/>
              </a:ext>
            </a:extLst>
          </p:cNvPr>
          <p:cNvSpPr txBox="1">
            <a:spLocks/>
          </p:cNvSpPr>
          <p:nvPr/>
        </p:nvSpPr>
        <p:spPr>
          <a:xfrm>
            <a:off x="838200" y="1625936"/>
            <a:ext cx="4343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bottom-left corner represent a typical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creaky</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(more constricted and noisier);</a:t>
            </a: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up-right corner represent a more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modal</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(less constricted and less noisy).</a:t>
            </a:r>
          </a:p>
          <a:p>
            <a:pPr>
              <a:lnSpc>
                <a:spcPct val="100000"/>
              </a:lnSpc>
            </a:pPr>
            <a:r>
              <a:rPr lang="en-US" sz="2000" dirty="0">
                <a:solidFill>
                  <a:srgbClr val="C00000"/>
                </a:solidFill>
                <a:latin typeface="Helvetica Neue Light" panose="020B0702040204020203" pitchFamily="34" charset="0"/>
                <a:ea typeface="Helvetica Neue Light" panose="020B0702040204020203" pitchFamily="34" charset="0"/>
                <a:cs typeface="Helvetica Neue" panose="020B0502040204020203" pitchFamily="34" charset="0"/>
              </a:rPr>
              <a:t>red</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lowering; </a:t>
            </a:r>
            <a:r>
              <a:rPr lang="en-US" sz="2000" dirty="0">
                <a:solidFill>
                  <a:srgbClr val="00B0F0"/>
                </a:solidFill>
                <a:latin typeface="Helvetica Neue Light" panose="020B0702040204020203" pitchFamily="34" charset="0"/>
                <a:ea typeface="Helvetica Neue Light" panose="020B0702040204020203" pitchFamily="34" charset="0"/>
                <a:cs typeface="Helvetica Neue" panose="020B0502040204020203" pitchFamily="34" charset="0"/>
              </a:rPr>
              <a:t>blue</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raising; </a:t>
            </a:r>
            <a:r>
              <a:rPr lang="en-US" sz="2000" dirty="0">
                <a:solidFill>
                  <a:srgbClr val="00B050"/>
                </a:solidFill>
                <a:latin typeface="Helvetica Neue Light" panose="020B0702040204020203" pitchFamily="34" charset="0"/>
                <a:ea typeface="Helvetica Neue Light" panose="020B0702040204020203" pitchFamily="34" charset="0"/>
                <a:cs typeface="Helvetica Neue" panose="020B0502040204020203" pitchFamily="34" charset="0"/>
              </a:rPr>
              <a:t>green</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lowering-raising; </a:t>
            </a:r>
            <a:r>
              <a:rPr lang="en-US" sz="2000" dirty="0">
                <a:solidFill>
                  <a:srgbClr val="7030A0"/>
                </a:solidFill>
                <a:latin typeface="Helvetica Neue Light" panose="020B0702040204020203" pitchFamily="34" charset="0"/>
                <a:ea typeface="Helvetica Neue Light" panose="020B0702040204020203" pitchFamily="34" charset="0"/>
                <a:cs typeface="Helvetica Neue" panose="020B0502040204020203" pitchFamily="34" charset="0"/>
              </a:rPr>
              <a:t>purple</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raising-lowering. </a:t>
            </a:r>
          </a:p>
        </p:txBody>
      </p:sp>
      <p:pic>
        <p:nvPicPr>
          <p:cNvPr id="5" name="image1.png">
            <a:extLst>
              <a:ext uri="{FF2B5EF4-FFF2-40B4-BE49-F238E27FC236}">
                <a16:creationId xmlns:a16="http://schemas.microsoft.com/office/drawing/2014/main" id="{CB074395-B490-76B6-7EDF-EAEC04C71594}"/>
              </a:ext>
            </a:extLst>
          </p:cNvPr>
          <p:cNvPicPr/>
          <p:nvPr/>
        </p:nvPicPr>
        <p:blipFill>
          <a:blip r:embed="rId2"/>
          <a:srcRect/>
          <a:stretch>
            <a:fillRect/>
          </a:stretch>
        </p:blipFill>
        <p:spPr>
          <a:xfrm>
            <a:off x="5471730" y="655145"/>
            <a:ext cx="5943600" cy="5753100"/>
          </a:xfrm>
          <a:prstGeom prst="rect">
            <a:avLst/>
          </a:prstGeom>
          <a:ln/>
        </p:spPr>
      </p:pic>
      <p:sp>
        <p:nvSpPr>
          <p:cNvPr id="3" name="Slide Number Placeholder 2">
            <a:extLst>
              <a:ext uri="{FF2B5EF4-FFF2-40B4-BE49-F238E27FC236}">
                <a16:creationId xmlns:a16="http://schemas.microsoft.com/office/drawing/2014/main" id="{184D1A53-A2F2-3A2C-1CF3-AE947AC7F8F9}"/>
              </a:ext>
            </a:extLst>
          </p:cNvPr>
          <p:cNvSpPr>
            <a:spLocks noGrp="1"/>
          </p:cNvSpPr>
          <p:nvPr>
            <p:ph type="sldNum" sz="quarter" idx="12"/>
          </p:nvPr>
        </p:nvSpPr>
        <p:spPr/>
        <p:txBody>
          <a:bodyPr/>
          <a:lstStyle/>
          <a:p>
            <a:fld id="{475E1560-7126-406C-A531-3A398E8D0EEA}" type="slidenum">
              <a:rPr lang="en-US" smtClean="0"/>
              <a:t>61</a:t>
            </a:fld>
            <a:endParaRPr lang="en-US"/>
          </a:p>
        </p:txBody>
      </p:sp>
    </p:spTree>
    <p:extLst>
      <p:ext uri="{BB962C8B-B14F-4D97-AF65-F5344CB8AC3E}">
        <p14:creationId xmlns:p14="http://schemas.microsoft.com/office/powerpoint/2010/main" val="4064241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Tone 4 acoustics</a:t>
            </a:r>
          </a:p>
        </p:txBody>
      </p:sp>
      <p:sp>
        <p:nvSpPr>
          <p:cNvPr id="7" name="Content Placeholder 21">
            <a:extLst>
              <a:ext uri="{FF2B5EF4-FFF2-40B4-BE49-F238E27FC236}">
                <a16:creationId xmlns:a16="http://schemas.microsoft.com/office/drawing/2014/main" id="{7365E1E6-6A63-AE09-5432-6A8A0AC9616D}"/>
              </a:ext>
            </a:extLst>
          </p:cNvPr>
          <p:cNvSpPr txBox="1">
            <a:spLocks/>
          </p:cNvSpPr>
          <p:nvPr/>
        </p:nvSpPr>
        <p:spPr>
          <a:xfrm>
            <a:off x="838200" y="1625936"/>
            <a:ext cx="4343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bottom-left corner represent a typical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creaky</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(more constricted and noisier);</a:t>
            </a: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Clusters towards the up-right corner represent a more </a:t>
            </a: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modal</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voice (less constricted and less noisy).</a:t>
            </a:r>
          </a:p>
          <a:p>
            <a:pPr>
              <a:lnSpc>
                <a:spcPct val="100000"/>
              </a:lnSpc>
            </a:pPr>
            <a:r>
              <a:rPr lang="en-US" sz="2000" dirty="0">
                <a:solidFill>
                  <a:srgbClr val="C00000"/>
                </a:solidFill>
                <a:latin typeface="Helvetica Neue Light" panose="020B0702040204020203" pitchFamily="34" charset="0"/>
                <a:ea typeface="Helvetica Neue Light" panose="020B0702040204020203" pitchFamily="34" charset="0"/>
                <a:cs typeface="Helvetica Neue" panose="020B0502040204020203" pitchFamily="34" charset="0"/>
              </a:rPr>
              <a:t>red</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lowering; </a:t>
            </a:r>
            <a:r>
              <a:rPr lang="en-US" sz="2000" dirty="0">
                <a:solidFill>
                  <a:srgbClr val="00B0F0"/>
                </a:solidFill>
                <a:latin typeface="Helvetica Neue Light" panose="020B0702040204020203" pitchFamily="34" charset="0"/>
                <a:ea typeface="Helvetica Neue Light" panose="020B0702040204020203" pitchFamily="34" charset="0"/>
                <a:cs typeface="Helvetica Neue" panose="020B0502040204020203" pitchFamily="34" charset="0"/>
              </a:rPr>
              <a:t>blue</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raising; </a:t>
            </a:r>
            <a:r>
              <a:rPr lang="en-US" sz="2000" dirty="0">
                <a:solidFill>
                  <a:srgbClr val="00B050"/>
                </a:solidFill>
                <a:latin typeface="Helvetica Neue Light" panose="020B0702040204020203" pitchFamily="34" charset="0"/>
                <a:ea typeface="Helvetica Neue Light" panose="020B0702040204020203" pitchFamily="34" charset="0"/>
                <a:cs typeface="Helvetica Neue" panose="020B0502040204020203" pitchFamily="34" charset="0"/>
              </a:rPr>
              <a:t>green</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lowering-raising; </a:t>
            </a:r>
            <a:r>
              <a:rPr lang="en-US" sz="2000" dirty="0">
                <a:solidFill>
                  <a:srgbClr val="7030A0"/>
                </a:solidFill>
                <a:latin typeface="Helvetica Neue Light" panose="020B0702040204020203" pitchFamily="34" charset="0"/>
                <a:ea typeface="Helvetica Neue Light" panose="020B0702040204020203" pitchFamily="34" charset="0"/>
                <a:cs typeface="Helvetica Neue" panose="020B0502040204020203" pitchFamily="34" charset="0"/>
              </a:rPr>
              <a:t>purple</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raising-lowering. </a:t>
            </a:r>
          </a:p>
        </p:txBody>
      </p:sp>
      <p:pic>
        <p:nvPicPr>
          <p:cNvPr id="5" name="image12.png">
            <a:extLst>
              <a:ext uri="{FF2B5EF4-FFF2-40B4-BE49-F238E27FC236}">
                <a16:creationId xmlns:a16="http://schemas.microsoft.com/office/drawing/2014/main" id="{269D1B47-D3E9-EFAB-A62C-FAEF86B9B6B9}"/>
              </a:ext>
            </a:extLst>
          </p:cNvPr>
          <p:cNvPicPr/>
          <p:nvPr/>
        </p:nvPicPr>
        <p:blipFill>
          <a:blip r:embed="rId2"/>
          <a:srcRect/>
          <a:stretch>
            <a:fillRect/>
          </a:stretch>
        </p:blipFill>
        <p:spPr>
          <a:xfrm>
            <a:off x="5537200" y="655145"/>
            <a:ext cx="5943600" cy="5816600"/>
          </a:xfrm>
          <a:prstGeom prst="rect">
            <a:avLst/>
          </a:prstGeom>
          <a:ln/>
        </p:spPr>
      </p:pic>
      <p:sp>
        <p:nvSpPr>
          <p:cNvPr id="3" name="Slide Number Placeholder 2">
            <a:extLst>
              <a:ext uri="{FF2B5EF4-FFF2-40B4-BE49-F238E27FC236}">
                <a16:creationId xmlns:a16="http://schemas.microsoft.com/office/drawing/2014/main" id="{AEACDE37-CA8D-ED34-B363-48CC9EB70F2C}"/>
              </a:ext>
            </a:extLst>
          </p:cNvPr>
          <p:cNvSpPr>
            <a:spLocks noGrp="1"/>
          </p:cNvSpPr>
          <p:nvPr>
            <p:ph type="sldNum" sz="quarter" idx="12"/>
          </p:nvPr>
        </p:nvSpPr>
        <p:spPr/>
        <p:txBody>
          <a:bodyPr/>
          <a:lstStyle/>
          <a:p>
            <a:fld id="{475E1560-7126-406C-A531-3A398E8D0EEA}" type="slidenum">
              <a:rPr lang="en-US" smtClean="0"/>
              <a:t>62</a:t>
            </a:fld>
            <a:endParaRPr lang="en-US"/>
          </a:p>
        </p:txBody>
      </p:sp>
    </p:spTree>
    <p:extLst>
      <p:ext uri="{BB962C8B-B14F-4D97-AF65-F5344CB8AC3E}">
        <p14:creationId xmlns:p14="http://schemas.microsoft.com/office/powerpoint/2010/main" val="2616374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Discussion</a:t>
            </a:r>
          </a:p>
        </p:txBody>
      </p:sp>
      <p:sp>
        <p:nvSpPr>
          <p:cNvPr id="3" name="Content Placeholder 2"/>
          <p:cNvSpPr>
            <a:spLocks noGrp="1"/>
          </p:cNvSpPr>
          <p:nvPr>
            <p:ph idx="1"/>
          </p:nvPr>
        </p:nvSpPr>
        <p:spPr>
          <a:xfrm>
            <a:off x="5155905" y="1113764"/>
            <a:ext cx="6108179" cy="4624327"/>
          </a:xfrm>
        </p:spPr>
        <p:txBody>
          <a:bodyPr anchor="ctr">
            <a:normAutofit/>
          </a:bodyPr>
          <a:lstStyle/>
          <a:p>
            <a:endParaRPr lang="en-US" sz="2800" dirty="0"/>
          </a:p>
        </p:txBody>
      </p:sp>
      <p:sp>
        <p:nvSpPr>
          <p:cNvPr id="4" name="Slide Number Placeholder 3">
            <a:extLst>
              <a:ext uri="{FF2B5EF4-FFF2-40B4-BE49-F238E27FC236}">
                <a16:creationId xmlns:a16="http://schemas.microsoft.com/office/drawing/2014/main" id="{A2D25FE5-1F31-A457-CAF6-9761025C33FE}"/>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032449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767C79-DD22-9C1D-B668-ADA7809AA9EA}"/>
              </a:ext>
            </a:extLst>
          </p:cNvPr>
          <p:cNvSpPr>
            <a:spLocks noGrp="1"/>
          </p:cNvSpPr>
          <p:nvPr>
            <p:ph type="title"/>
          </p:nvPr>
        </p:nvSpPr>
        <p:spPr/>
        <p:txBody>
          <a:bodyPr/>
          <a:lstStyle/>
          <a:p>
            <a:endParaRPr lang="en-US" dirty="0"/>
          </a:p>
        </p:txBody>
      </p:sp>
      <p:pic>
        <p:nvPicPr>
          <p:cNvPr id="1028" name="Picture 4">
            <a:extLst>
              <a:ext uri="{FF2B5EF4-FFF2-40B4-BE49-F238E27FC236}">
                <a16:creationId xmlns:a16="http://schemas.microsoft.com/office/drawing/2014/main" id="{B0B11108-3861-DD6F-A2D0-F8483A6E1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88" y="0"/>
            <a:ext cx="10258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33A02AE-09B0-A766-39F5-54957973E466}"/>
              </a:ext>
            </a:extLst>
          </p:cNvPr>
          <p:cNvSpPr>
            <a:spLocks noGrp="1"/>
          </p:cNvSpPr>
          <p:nvPr>
            <p:ph type="sldNum" sz="quarter" idx="12"/>
          </p:nvPr>
        </p:nvSpPr>
        <p:spPr/>
        <p:txBody>
          <a:bodyPr/>
          <a:lstStyle/>
          <a:p>
            <a:fld id="{475E1560-7126-406C-A531-3A398E8D0EEA}" type="slidenum">
              <a:rPr lang="en-US" smtClean="0"/>
              <a:t>64</a:t>
            </a:fld>
            <a:endParaRPr lang="en-US"/>
          </a:p>
        </p:txBody>
      </p:sp>
    </p:spTree>
    <p:extLst>
      <p:ext uri="{BB962C8B-B14F-4D97-AF65-F5344CB8AC3E}">
        <p14:creationId xmlns:p14="http://schemas.microsoft.com/office/powerpoint/2010/main" val="41952722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References</a:t>
            </a:r>
          </a:p>
        </p:txBody>
      </p:sp>
      <p:sp>
        <p:nvSpPr>
          <p:cNvPr id="3" name="Content Placeholder 2"/>
          <p:cNvSpPr>
            <a:spLocks noGrp="1"/>
          </p:cNvSpPr>
          <p:nvPr>
            <p:ph type="body" idx="1"/>
          </p:nvPr>
        </p:nvSpPr>
        <p:spPr>
          <a:xfrm>
            <a:off x="5155905" y="1113764"/>
            <a:ext cx="6108179" cy="4624327"/>
          </a:xfrm>
        </p:spPr>
        <p:txBody>
          <a:bodyPr anchor="ctr">
            <a:normAutofit/>
          </a:bodyPr>
          <a:lstStyle/>
          <a:p>
            <a:endParaRPr/>
          </a:p>
        </p:txBody>
      </p:sp>
      <p:sp>
        <p:nvSpPr>
          <p:cNvPr id="4" name="Slide Number Placeholder 3">
            <a:extLst>
              <a:ext uri="{FF2B5EF4-FFF2-40B4-BE49-F238E27FC236}">
                <a16:creationId xmlns:a16="http://schemas.microsoft.com/office/drawing/2014/main" id="{E8FAD24A-8E38-D5C3-2DC0-6B87A64823C8}"/>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328675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18A306-443B-4844-9884-D3E2C3B37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F430D2A-93AA-410C-B1BB-98FEA2990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0EF52A-1A39-47D8-AA03-47A1C47BE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DE2E2-8696-47C1-8B42-A04B409BC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dirty="0">
                <a:solidFill>
                  <a:schemeClr val="tx2"/>
                </a:solidFill>
              </a:rPr>
              <a:t>Supplementary figures</a:t>
            </a:r>
          </a:p>
        </p:txBody>
      </p:sp>
      <p:sp>
        <p:nvSpPr>
          <p:cNvPr id="3" name="Content Placeholder 2"/>
          <p:cNvSpPr>
            <a:spLocks noGrp="1"/>
          </p:cNvSpPr>
          <p:nvPr>
            <p:ph idx="1"/>
          </p:nvPr>
        </p:nvSpPr>
        <p:spPr>
          <a:xfrm>
            <a:off x="8129871" y="1552397"/>
            <a:ext cx="3610575" cy="3654082"/>
          </a:xfrm>
        </p:spPr>
        <p:txBody>
          <a:bodyPr vert="horz" lIns="91440" tIns="45720" rIns="91440" bIns="45720" rtlCol="0" anchor="ctr">
            <a:normAutofit/>
          </a:bodyPr>
          <a:lstStyle/>
          <a:p>
            <a:pPr marL="0" indent="0">
              <a:buNone/>
            </a:pPr>
            <a:endParaRPr lang="en-US" sz="3200" cap="all" dirty="0">
              <a:solidFill>
                <a:schemeClr val="accent2"/>
              </a:solidFill>
            </a:endParaRPr>
          </a:p>
        </p:txBody>
      </p:sp>
      <p:sp>
        <p:nvSpPr>
          <p:cNvPr id="19" name="Rectangle 18">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AE656C5-3106-26B6-3799-F9680336B261}"/>
              </a:ext>
            </a:extLst>
          </p:cNvPr>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3097794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lstStyle/>
          <a:p>
            <a:endParaRPr lang="en-US"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HNR</a:t>
            </a:r>
          </a:p>
        </p:txBody>
      </p:sp>
      <p:sp>
        <p:nvSpPr>
          <p:cNvPr id="3" name="Slide Number Placeholder 2">
            <a:extLst>
              <a:ext uri="{FF2B5EF4-FFF2-40B4-BE49-F238E27FC236}">
                <a16:creationId xmlns:a16="http://schemas.microsoft.com/office/drawing/2014/main" id="{F256F002-B998-0186-F718-194B6DBBBA6A}"/>
              </a:ext>
            </a:extLst>
          </p:cNvPr>
          <p:cNvSpPr>
            <a:spLocks noGrp="1"/>
          </p:cNvSpPr>
          <p:nvPr>
            <p:ph type="sldNum" sz="quarter" idx="12"/>
          </p:nvPr>
        </p:nvSpPr>
        <p:spPr/>
        <p:txBody>
          <a:bodyPr/>
          <a:lstStyle/>
          <a:p>
            <a:fld id="{475E1560-7126-406C-A531-3A398E8D0EEA}" type="slidenum">
              <a:rPr lang="en-US" smtClean="0"/>
              <a:t>67</a:t>
            </a:fld>
            <a:endParaRPr lang="en-US"/>
          </a:p>
        </p:txBody>
      </p:sp>
    </p:spTree>
    <p:extLst>
      <p:ext uri="{BB962C8B-B14F-4D97-AF65-F5344CB8AC3E}">
        <p14:creationId xmlns:p14="http://schemas.microsoft.com/office/powerpoint/2010/main" val="268300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6"/>
            <a:ext cx="2997530" cy="4351338"/>
          </a:xfrm>
        </p:spPr>
        <p:txBody>
          <a:bodyPr>
            <a:normAutofit/>
          </a:bodyPr>
          <a:lstStyle/>
          <a:p>
            <a:pPr>
              <a:lnSpc>
                <a:spcPct val="100000"/>
              </a:lnSpc>
            </a:pPr>
            <a:r>
              <a:rPr lang="en-US" sz="2000" b="1" dirty="0" err="1">
                <a:latin typeface="Helvetica Neue Light" panose="020B0702040204020203" pitchFamily="34" charset="0"/>
                <a:ea typeface="Helvetica Neue Light" panose="020B0702040204020203" pitchFamily="34" charset="0"/>
                <a:cs typeface="Helvetica Neue" panose="020B0502040204020203" pitchFamily="34" charset="0"/>
              </a:rPr>
              <a:t>fPCA</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on average nasal airflow at each time point for each speaker</a:t>
            </a: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yielding components corresponding to orthogonal changes in the temporal pattern of airflow seen across the speakers</a:t>
            </a: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fontScale="90000"/>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Examples: Modeling coarticulatory vowel nasalization</a:t>
            </a:r>
          </a:p>
        </p:txBody>
      </p:sp>
      <p:sp>
        <p:nvSpPr>
          <p:cNvPr id="6" name="Slide Number Placeholder 5">
            <a:extLst>
              <a:ext uri="{FF2B5EF4-FFF2-40B4-BE49-F238E27FC236}">
                <a16:creationId xmlns:a16="http://schemas.microsoft.com/office/drawing/2014/main" id="{C2308581-495C-1214-3292-6EC74222E72F}"/>
              </a:ext>
            </a:extLst>
          </p:cNvPr>
          <p:cNvSpPr>
            <a:spLocks noGrp="1"/>
          </p:cNvSpPr>
          <p:nvPr>
            <p:ph type="sldNum" sz="quarter" idx="12"/>
          </p:nvPr>
        </p:nvSpPr>
        <p:spPr/>
        <p:txBody>
          <a:bodyPr/>
          <a:lstStyle/>
          <a:p>
            <a:fld id="{475E1560-7126-406C-A531-3A398E8D0EEA}" type="slidenum">
              <a:rPr lang="en-US" smtClean="0"/>
              <a:t>7</a:t>
            </a:fld>
            <a:endParaRPr lang="en-US"/>
          </a:p>
        </p:txBody>
      </p:sp>
      <p:sp>
        <p:nvSpPr>
          <p:cNvPr id="11" name="Content Placeholder 21">
            <a:extLst>
              <a:ext uri="{FF2B5EF4-FFF2-40B4-BE49-F238E27FC236}">
                <a16:creationId xmlns:a16="http://schemas.microsoft.com/office/drawing/2014/main" id="{4D7EF220-F44D-DED6-54D2-A195DCF87B0C}"/>
              </a:ext>
            </a:extLst>
          </p:cNvPr>
          <p:cNvSpPr txBox="1">
            <a:spLocks/>
          </p:cNvSpPr>
          <p:nvPr/>
        </p:nvSpPr>
        <p:spPr>
          <a:xfrm>
            <a:off x="7208322" y="3991143"/>
            <a:ext cx="472539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pic>
        <p:nvPicPr>
          <p:cNvPr id="3" name="Picture 2">
            <a:extLst>
              <a:ext uri="{FF2B5EF4-FFF2-40B4-BE49-F238E27FC236}">
                <a16:creationId xmlns:a16="http://schemas.microsoft.com/office/drawing/2014/main" id="{14B392A9-800E-CFD3-F048-3AD65834CA72}"/>
              </a:ext>
            </a:extLst>
          </p:cNvPr>
          <p:cNvPicPr>
            <a:picLocks noChangeAspect="1"/>
          </p:cNvPicPr>
          <p:nvPr/>
        </p:nvPicPr>
        <p:blipFill>
          <a:blip r:embed="rId3"/>
          <a:stretch>
            <a:fillRect/>
          </a:stretch>
        </p:blipFill>
        <p:spPr>
          <a:xfrm>
            <a:off x="3719964" y="1528490"/>
            <a:ext cx="7772400" cy="4076615"/>
          </a:xfrm>
          <a:prstGeom prst="rect">
            <a:avLst/>
          </a:prstGeom>
        </p:spPr>
      </p:pic>
    </p:spTree>
    <p:extLst>
      <p:ext uri="{BB962C8B-B14F-4D97-AF65-F5344CB8AC3E}">
        <p14:creationId xmlns:p14="http://schemas.microsoft.com/office/powerpoint/2010/main" val="203346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Examples: Modeling articulations of nasal vowels</a:t>
            </a:r>
          </a:p>
        </p:txBody>
      </p:sp>
      <p:sp>
        <p:nvSpPr>
          <p:cNvPr id="6" name="Slide Number Placeholder 5">
            <a:extLst>
              <a:ext uri="{FF2B5EF4-FFF2-40B4-BE49-F238E27FC236}">
                <a16:creationId xmlns:a16="http://schemas.microsoft.com/office/drawing/2014/main" id="{50E4A260-064C-F749-CC6F-9E231F3CCFEF}"/>
              </a:ext>
            </a:extLst>
          </p:cNvPr>
          <p:cNvSpPr>
            <a:spLocks noGrp="1"/>
          </p:cNvSpPr>
          <p:nvPr>
            <p:ph type="sldNum" sz="quarter" idx="12"/>
          </p:nvPr>
        </p:nvSpPr>
        <p:spPr/>
        <p:txBody>
          <a:bodyPr/>
          <a:lstStyle/>
          <a:p>
            <a:fld id="{475E1560-7126-406C-A531-3A398E8D0EEA}" type="slidenum">
              <a:rPr lang="en-US" smtClean="0"/>
              <a:t>8</a:t>
            </a:fld>
            <a:endParaRPr lang="en-US"/>
          </a:p>
        </p:txBody>
      </p:sp>
      <p:pic>
        <p:nvPicPr>
          <p:cNvPr id="10" name="Picture 9">
            <a:extLst>
              <a:ext uri="{FF2B5EF4-FFF2-40B4-BE49-F238E27FC236}">
                <a16:creationId xmlns:a16="http://schemas.microsoft.com/office/drawing/2014/main" id="{03BFF52E-0081-648B-A8B7-10D93229E92F}"/>
              </a:ext>
            </a:extLst>
          </p:cNvPr>
          <p:cNvPicPr>
            <a:picLocks noChangeAspect="1"/>
          </p:cNvPicPr>
          <p:nvPr/>
        </p:nvPicPr>
        <p:blipFill>
          <a:blip r:embed="rId3"/>
          <a:stretch>
            <a:fillRect/>
          </a:stretch>
        </p:blipFill>
        <p:spPr>
          <a:xfrm>
            <a:off x="838200" y="1597577"/>
            <a:ext cx="7772400" cy="4941335"/>
          </a:xfrm>
          <a:prstGeom prst="rect">
            <a:avLst/>
          </a:prstGeom>
        </p:spPr>
      </p:pic>
      <p:sp>
        <p:nvSpPr>
          <p:cNvPr id="11" name="Content Placeholder 21">
            <a:extLst>
              <a:ext uri="{FF2B5EF4-FFF2-40B4-BE49-F238E27FC236}">
                <a16:creationId xmlns:a16="http://schemas.microsoft.com/office/drawing/2014/main" id="{F683191F-89AF-CC26-0E10-92AE4A5486AB}"/>
              </a:ext>
            </a:extLst>
          </p:cNvPr>
          <p:cNvSpPr txBox="1">
            <a:spLocks/>
          </p:cNvSpPr>
          <p:nvPr/>
        </p:nvSpPr>
        <p:spPr>
          <a:xfrm>
            <a:off x="8704613" y="2500433"/>
            <a:ext cx="33963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rgbClr val="595959"/>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rgbClr val="59595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PCA</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on MR images to model different positions: Midsagittal, Velopharyngeal, Coronal, </a:t>
            </a:r>
            <a:r>
              <a:rPr lang="en-US" sz="2000" dirty="0" err="1">
                <a:latin typeface="Helvetica Neue Light" panose="020B0702040204020203" pitchFamily="34" charset="0"/>
                <a:ea typeface="Helvetica Neue Light" panose="020B0702040204020203" pitchFamily="34" charset="0"/>
                <a:cs typeface="Helvetica Neue" panose="020B0502040204020203" pitchFamily="34" charset="0"/>
              </a:rPr>
              <a:t>Mediopharyngeal</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Lower pharyngeal</a:t>
            </a:r>
          </a:p>
          <a:p>
            <a:pPr>
              <a:lnSpc>
                <a:spcPct val="100000"/>
              </a:lnSpc>
            </a:pPr>
            <a:endParaRPr lang="en-US" sz="2000" dirty="0">
              <a:latin typeface="Helvetica Neue Light" panose="020B0702040204020203" pitchFamily="34" charset="0"/>
              <a:ea typeface="Helvetica Neue Light" panose="020B0702040204020203" pitchFamily="34" charset="0"/>
              <a:cs typeface="Helvetica Neue" panose="020B0502040204020203" pitchFamily="34" charset="0"/>
            </a:endParaRPr>
          </a:p>
        </p:txBody>
      </p:sp>
    </p:spTree>
    <p:extLst>
      <p:ext uri="{BB962C8B-B14F-4D97-AF65-F5344CB8AC3E}">
        <p14:creationId xmlns:p14="http://schemas.microsoft.com/office/powerpoint/2010/main" val="3375220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a:xfrm>
            <a:off x="838200" y="1625936"/>
            <a:ext cx="3996046" cy="4351338"/>
          </a:xfrm>
        </p:spPr>
        <p:txBody>
          <a:bodyPr>
            <a:normAutofit/>
          </a:bodyPr>
          <a:lstStyle/>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Select discriminative features</a:t>
            </a:r>
          </a:p>
          <a:p>
            <a:pPr>
              <a:lnSpc>
                <a:spcPct val="100000"/>
              </a:lnSpc>
            </a:pP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Discard non-discriminative &amp; noise features</a:t>
            </a:r>
          </a:p>
          <a:p>
            <a:pPr>
              <a:lnSpc>
                <a:spcPct val="100000"/>
              </a:lnSpc>
            </a:pPr>
            <a:r>
              <a:rPr lang="en-US" sz="2000" b="1" dirty="0">
                <a:latin typeface="Helvetica Neue Light" panose="020B0702040204020203" pitchFamily="34" charset="0"/>
                <a:ea typeface="Helvetica Neue Light" panose="020B0702040204020203" pitchFamily="34" charset="0"/>
                <a:cs typeface="Helvetica Neue" panose="020B0502040204020203" pitchFamily="34" charset="0"/>
              </a:rPr>
              <a:t>LDA</a:t>
            </a:r>
            <a:r>
              <a:rPr lang="en-US" sz="2000" dirty="0">
                <a:latin typeface="Helvetica Neue Light" panose="020B0702040204020203" pitchFamily="34" charset="0"/>
                <a:ea typeface="Helvetica Neue Light" panose="020B0702040204020203" pitchFamily="34" charset="0"/>
                <a:cs typeface="Helvetica Neue" panose="020B0502040204020203" pitchFamily="34" charset="0"/>
              </a:rPr>
              <a:t> as feature selection</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normAutofit/>
          </a:bodyPr>
          <a:lstStyle/>
          <a:p>
            <a:r>
              <a:rPr lang="en-US" sz="3600" dirty="0">
                <a:latin typeface="Helvetica Neue Light" panose="020B0702040204020203" pitchFamily="34" charset="0"/>
                <a:ea typeface="Helvetica Neue Light" panose="020B0702040204020203" pitchFamily="34" charset="0"/>
                <a:cs typeface="Helvetica Neue" panose="020B0502040204020203" pitchFamily="34" charset="0"/>
              </a:rPr>
              <a:t>Examples: Accent identification</a:t>
            </a:r>
          </a:p>
        </p:txBody>
      </p:sp>
      <p:sp>
        <p:nvSpPr>
          <p:cNvPr id="3" name="Slide Number Placeholder 2">
            <a:extLst>
              <a:ext uri="{FF2B5EF4-FFF2-40B4-BE49-F238E27FC236}">
                <a16:creationId xmlns:a16="http://schemas.microsoft.com/office/drawing/2014/main" id="{A8E99439-7CDB-7AAB-3580-3BB4C4C96BD9}"/>
              </a:ext>
            </a:extLst>
          </p:cNvPr>
          <p:cNvSpPr>
            <a:spLocks noGrp="1"/>
          </p:cNvSpPr>
          <p:nvPr>
            <p:ph type="sldNum" sz="quarter" idx="12"/>
          </p:nvPr>
        </p:nvSpPr>
        <p:spPr/>
        <p:txBody>
          <a:bodyPr/>
          <a:lstStyle/>
          <a:p>
            <a:fld id="{475E1560-7126-406C-A531-3A398E8D0EEA}" type="slidenum">
              <a:rPr lang="en-US" smtClean="0"/>
              <a:t>9</a:t>
            </a:fld>
            <a:endParaRPr lang="en-US"/>
          </a:p>
        </p:txBody>
      </p:sp>
      <p:pic>
        <p:nvPicPr>
          <p:cNvPr id="6" name="Picture 5">
            <a:extLst>
              <a:ext uri="{FF2B5EF4-FFF2-40B4-BE49-F238E27FC236}">
                <a16:creationId xmlns:a16="http://schemas.microsoft.com/office/drawing/2014/main" id="{2DB3B3F9-069E-5A3F-F88E-A2C08A08A9C1}"/>
              </a:ext>
            </a:extLst>
          </p:cNvPr>
          <p:cNvPicPr>
            <a:picLocks noChangeAspect="1"/>
          </p:cNvPicPr>
          <p:nvPr/>
        </p:nvPicPr>
        <p:blipFill>
          <a:blip r:embed="rId3"/>
          <a:stretch>
            <a:fillRect/>
          </a:stretch>
        </p:blipFill>
        <p:spPr>
          <a:xfrm>
            <a:off x="4834246" y="1625936"/>
            <a:ext cx="7219208" cy="4017738"/>
          </a:xfrm>
          <a:prstGeom prst="rect">
            <a:avLst/>
          </a:prstGeom>
        </p:spPr>
      </p:pic>
    </p:spTree>
    <p:extLst>
      <p:ext uri="{BB962C8B-B14F-4D97-AF65-F5344CB8AC3E}">
        <p14:creationId xmlns:p14="http://schemas.microsoft.com/office/powerpoint/2010/main" val="193081953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onecoarc-huang" id="{F5E99034-D285-DB41-8F34-7F9517D76A6C}" vid="{0816CAC5-3691-644F-A766-8DA46326939A}"/>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necoarc-huang" id="{F5E99034-D285-DB41-8F34-7F9517D76A6C}" vid="{8490578A-C2D5-3A47-9BE6-FACD5574BEA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16957</TotalTime>
  <Words>2783</Words>
  <Application>Microsoft Macintosh PowerPoint</Application>
  <PresentationFormat>Widescreen</PresentationFormat>
  <Paragraphs>502</Paragraphs>
  <Slides>67</Slides>
  <Notes>57</Notes>
  <HiddenSlides>4</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67</vt:i4>
      </vt:variant>
    </vt:vector>
  </HeadingPairs>
  <TitlesOfParts>
    <vt:vector size="80" baseType="lpstr">
      <vt:lpstr>Arial</vt:lpstr>
      <vt:lpstr>Calibri</vt:lpstr>
      <vt:lpstr>Gill Sans MT</vt:lpstr>
      <vt:lpstr>Helvetica Neue</vt:lpstr>
      <vt:lpstr>HELVETICA NEUE LIGHT</vt:lpstr>
      <vt:lpstr>HELVETICA NEUE LIGHT</vt:lpstr>
      <vt:lpstr>Segoe UI</vt:lpstr>
      <vt:lpstr>Segoe UI Light</vt:lpstr>
      <vt:lpstr>Segoe UI Semilight</vt:lpstr>
      <vt:lpstr>Wingdings</vt:lpstr>
      <vt:lpstr>Wingdings 2</vt:lpstr>
      <vt:lpstr>Dividend</vt:lpstr>
      <vt:lpstr>QuickStarter Theme</vt:lpstr>
      <vt:lpstr>Application of dimensionality reduction techniques in Phonetics</vt:lpstr>
      <vt:lpstr>Dimensionality</vt:lpstr>
      <vt:lpstr>Dimensionality</vt:lpstr>
      <vt:lpstr>Dimensionality</vt:lpstr>
      <vt:lpstr>multidimensional spectrogram</vt:lpstr>
      <vt:lpstr>Examples: Predicting tense vs. lax phonation</vt:lpstr>
      <vt:lpstr>Examples: Modeling coarticulatory vowel nasalization</vt:lpstr>
      <vt:lpstr>Examples: Modeling articulations of nasal vowels</vt:lpstr>
      <vt:lpstr>Examples: Accent identification</vt:lpstr>
      <vt:lpstr>Examples: Modeling tongue shape</vt:lpstr>
      <vt:lpstr>Examples: Dialectometry</vt:lpstr>
      <vt:lpstr>Examples: Voice perception</vt:lpstr>
      <vt:lpstr>Examples: Distinguishing units in speech/music</vt:lpstr>
      <vt:lpstr>Dimensionality</vt:lpstr>
      <vt:lpstr>Dimensionality</vt:lpstr>
      <vt:lpstr>Dimensionality</vt:lpstr>
      <vt:lpstr>Dimensionality</vt:lpstr>
      <vt:lpstr>PowerPoint Presentation</vt:lpstr>
      <vt:lpstr>Dimensionality reduction</vt:lpstr>
      <vt:lpstr>Correlation plot</vt:lpstr>
      <vt:lpstr>PCA</vt:lpstr>
      <vt:lpstr>PCA</vt:lpstr>
      <vt:lpstr>PCA</vt:lpstr>
      <vt:lpstr>PCA</vt:lpstr>
      <vt:lpstr>PCA</vt:lpstr>
      <vt:lpstr>LDA</vt:lpstr>
      <vt:lpstr>LDA</vt:lpstr>
      <vt:lpstr>LDA</vt:lpstr>
      <vt:lpstr>Kernel-PCA</vt:lpstr>
      <vt:lpstr>Autoencoder</vt:lpstr>
      <vt:lpstr>Multidimensional scaling (MDS)</vt:lpstr>
      <vt:lpstr>MDS: dialectometry</vt:lpstr>
      <vt:lpstr>MDS: voice perception</vt:lpstr>
      <vt:lpstr>MDS: predicting voice categories</vt:lpstr>
      <vt:lpstr>Locally linear embedding</vt:lpstr>
      <vt:lpstr>t-SNE</vt:lpstr>
      <vt:lpstr>t-SNE</vt:lpstr>
      <vt:lpstr>t-SNE</vt:lpstr>
      <vt:lpstr>t-SNE</vt:lpstr>
      <vt:lpstr>t-SNE</vt:lpstr>
      <vt:lpstr>UMAP</vt:lpstr>
      <vt:lpstr>UMAP</vt:lpstr>
      <vt:lpstr>UMAP</vt:lpstr>
      <vt:lpstr>Other manifold variants</vt:lpstr>
      <vt:lpstr>Random forest</vt:lpstr>
      <vt:lpstr>Regularization</vt:lpstr>
      <vt:lpstr>Lasso regularization</vt:lpstr>
      <vt:lpstr>K-means clustering</vt:lpstr>
      <vt:lpstr>K-means clustering</vt:lpstr>
      <vt:lpstr>Trends</vt:lpstr>
      <vt:lpstr>POLL</vt:lpstr>
      <vt:lpstr>Thank you!</vt:lpstr>
      <vt:lpstr>I’ve got some data, what do I do next?</vt:lpstr>
      <vt:lpstr>2-dimensional acoustic plot</vt:lpstr>
      <vt:lpstr>2-dimensional acoustic plot</vt:lpstr>
      <vt:lpstr>2-dimensional acoustic plot</vt:lpstr>
      <vt:lpstr>Regularization</vt:lpstr>
      <vt:lpstr>Regularization</vt:lpstr>
      <vt:lpstr>Tone 1 acoustics</vt:lpstr>
      <vt:lpstr>Tone 2 acoustics</vt:lpstr>
      <vt:lpstr>Tone 3 acoustics</vt:lpstr>
      <vt:lpstr>Tone 4 acoustics</vt:lpstr>
      <vt:lpstr>Discussion</vt:lpstr>
      <vt:lpstr>PowerPoint Presentation</vt:lpstr>
      <vt:lpstr>References</vt:lpstr>
      <vt:lpstr>Supplementary figures</vt:lpstr>
      <vt:lpstr>HNR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F0 and voice quality of coarticulated mandarin tones</dc:title>
  <dc:creator>Yaqian Huang</dc:creator>
  <cp:lastModifiedBy>Yaqian Huang</cp:lastModifiedBy>
  <cp:revision>318</cp:revision>
  <dcterms:created xsi:type="dcterms:W3CDTF">2022-09-30T20:51:46Z</dcterms:created>
  <dcterms:modified xsi:type="dcterms:W3CDTF">2022-10-18T00:28:10Z</dcterms:modified>
</cp:coreProperties>
</file>